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handoutMasterIdLst>
    <p:handoutMasterId r:id="rId48"/>
  </p:handoutMasterIdLst>
  <p:sldIdLst>
    <p:sldId id="279" r:id="rId2"/>
    <p:sldId id="337" r:id="rId3"/>
    <p:sldId id="339" r:id="rId4"/>
    <p:sldId id="284" r:id="rId5"/>
    <p:sldId id="285" r:id="rId6"/>
    <p:sldId id="288" r:id="rId7"/>
    <p:sldId id="340" r:id="rId8"/>
    <p:sldId id="290" r:id="rId9"/>
    <p:sldId id="342" r:id="rId10"/>
    <p:sldId id="297" r:id="rId11"/>
    <p:sldId id="260" r:id="rId12"/>
    <p:sldId id="298" r:id="rId13"/>
    <p:sldId id="300" r:id="rId14"/>
    <p:sldId id="299" r:id="rId15"/>
    <p:sldId id="301" r:id="rId16"/>
    <p:sldId id="296" r:id="rId17"/>
    <p:sldId id="303" r:id="rId18"/>
    <p:sldId id="302" r:id="rId19"/>
    <p:sldId id="304" r:id="rId20"/>
    <p:sldId id="341" r:id="rId21"/>
    <p:sldId id="343" r:id="rId22"/>
    <p:sldId id="306" r:id="rId23"/>
    <p:sldId id="312" r:id="rId24"/>
    <p:sldId id="307" r:id="rId25"/>
    <p:sldId id="313" r:id="rId26"/>
    <p:sldId id="316" r:id="rId27"/>
    <p:sldId id="344" r:id="rId28"/>
    <p:sldId id="345" r:id="rId29"/>
    <p:sldId id="317" r:id="rId30"/>
    <p:sldId id="318" r:id="rId31"/>
    <p:sldId id="320" r:id="rId32"/>
    <p:sldId id="321" r:id="rId33"/>
    <p:sldId id="323" r:id="rId34"/>
    <p:sldId id="322" r:id="rId35"/>
    <p:sldId id="324" r:id="rId36"/>
    <p:sldId id="325" r:id="rId37"/>
    <p:sldId id="346" r:id="rId38"/>
    <p:sldId id="329" r:id="rId39"/>
    <p:sldId id="350" r:id="rId40"/>
    <p:sldId id="347" r:id="rId41"/>
    <p:sldId id="348" r:id="rId42"/>
    <p:sldId id="349" r:id="rId43"/>
    <p:sldId id="335" r:id="rId44"/>
    <p:sldId id="328" r:id="rId45"/>
    <p:sldId id="274" r:id="rId4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3CA5"/>
    <a:srgbClr val="009ADF"/>
    <a:srgbClr val="3DAD2C"/>
    <a:srgbClr val="53565A"/>
    <a:srgbClr val="5C0B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112" d="100"/>
          <a:sy n="112" d="100"/>
        </p:scale>
        <p:origin x="-1500" y="-78"/>
      </p:cViewPr>
      <p:guideLst>
        <p:guide orient="horz" pos="289"/>
        <p:guide orient="horz" pos="791"/>
        <p:guide orient="horz" pos="865"/>
        <p:guide orient="horz" pos="2390"/>
        <p:guide orient="horz" pos="4174"/>
        <p:guide orient="horz" pos="2216"/>
        <p:guide orient="horz" pos="3743"/>
        <p:guide orient="horz" pos="4176"/>
        <p:guide pos="3861"/>
        <p:guide pos="289"/>
        <p:guide pos="2967"/>
        <p:guide pos="2052"/>
        <p:guide pos="5472"/>
        <p:guide pos="3686"/>
        <p:guide pos="2793"/>
        <p:guide pos="2051"/>
        <p:guide pos="1663"/>
        <p:guide pos="2076"/>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7711DE-E7AA-423C-A4C0-E7E063FAED08}"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lang="en-US"/>
        </a:p>
      </dgm:t>
    </dgm:pt>
    <dgm:pt modelId="{3D8A578A-9B03-4C85-B69B-90D41B6CE2B3}">
      <dgm:prSet phldrT="[Text]"/>
      <dgm:spPr/>
      <dgm:t>
        <a:bodyPr/>
        <a:lstStyle/>
        <a:p>
          <a:r>
            <a:rPr lang="en-US" dirty="0" smtClean="0"/>
            <a:t> </a:t>
          </a:r>
          <a:endParaRPr lang="en-US" dirty="0"/>
        </a:p>
      </dgm:t>
    </dgm:pt>
    <dgm:pt modelId="{EAE24E30-8F99-4BB7-ACE4-FF21F0D081EC}" type="parTrans" cxnId="{EB1750FF-0A9A-44F2-B462-84CFCBD90811}">
      <dgm:prSet/>
      <dgm:spPr/>
      <dgm:t>
        <a:bodyPr/>
        <a:lstStyle/>
        <a:p>
          <a:endParaRPr lang="en-US"/>
        </a:p>
      </dgm:t>
    </dgm:pt>
    <dgm:pt modelId="{4F3F7C53-4E16-460C-9020-AC4B6BBD0D24}" type="sibTrans" cxnId="{EB1750FF-0A9A-44F2-B462-84CFCBD90811}">
      <dgm:prSet/>
      <dgm:spPr/>
      <dgm:t>
        <a:bodyPr/>
        <a:lstStyle/>
        <a:p>
          <a:endParaRPr lang="en-US"/>
        </a:p>
      </dgm:t>
    </dgm:pt>
    <dgm:pt modelId="{412B4E1B-F008-49D3-AC48-A8E68F2D3E44}">
      <dgm:prSet phldrT="[Text]"/>
      <dgm:spPr/>
      <dgm:t>
        <a:bodyPr/>
        <a:lstStyle/>
        <a:p>
          <a:r>
            <a:rPr lang="en-US" dirty="0" smtClean="0"/>
            <a:t>Project Charter and Problem Statements</a:t>
          </a:r>
          <a:endParaRPr lang="en-US" dirty="0"/>
        </a:p>
      </dgm:t>
    </dgm:pt>
    <dgm:pt modelId="{BFC5D132-99A7-4876-9A36-9A9DCF7EAE20}" type="parTrans" cxnId="{DAF2F729-733B-4649-8137-BE537D64AF5E}">
      <dgm:prSet/>
      <dgm:spPr/>
      <dgm:t>
        <a:bodyPr/>
        <a:lstStyle/>
        <a:p>
          <a:endParaRPr lang="en-US"/>
        </a:p>
      </dgm:t>
    </dgm:pt>
    <dgm:pt modelId="{C114176A-8CC9-41D7-A8DB-ECF3BCB3EBBF}" type="sibTrans" cxnId="{DAF2F729-733B-4649-8137-BE537D64AF5E}">
      <dgm:prSet/>
      <dgm:spPr/>
      <dgm:t>
        <a:bodyPr/>
        <a:lstStyle/>
        <a:p>
          <a:endParaRPr lang="en-US"/>
        </a:p>
      </dgm:t>
    </dgm:pt>
    <dgm:pt modelId="{E9048208-9D1D-41D4-BE12-2920CC91A01A}">
      <dgm:prSet phldrT="[Text]"/>
      <dgm:spPr/>
      <dgm:t>
        <a:bodyPr/>
        <a:lstStyle/>
        <a:p>
          <a:r>
            <a:rPr lang="en-US" dirty="0" smtClean="0"/>
            <a:t>Global Aim and SMART Aim</a:t>
          </a:r>
          <a:endParaRPr lang="en-US" dirty="0"/>
        </a:p>
      </dgm:t>
    </dgm:pt>
    <dgm:pt modelId="{065424B9-EF3D-48B3-AB98-7D9EA7E7D715}" type="parTrans" cxnId="{6D759D4E-ECD9-4B94-88C6-CBECC2405853}">
      <dgm:prSet/>
      <dgm:spPr/>
      <dgm:t>
        <a:bodyPr/>
        <a:lstStyle/>
        <a:p>
          <a:endParaRPr lang="en-US"/>
        </a:p>
      </dgm:t>
    </dgm:pt>
    <dgm:pt modelId="{D73A19DA-4CAF-4F87-AD92-D67276639B1B}" type="sibTrans" cxnId="{6D759D4E-ECD9-4B94-88C6-CBECC2405853}">
      <dgm:prSet/>
      <dgm:spPr/>
      <dgm:t>
        <a:bodyPr/>
        <a:lstStyle/>
        <a:p>
          <a:endParaRPr lang="en-US"/>
        </a:p>
      </dgm:t>
    </dgm:pt>
    <dgm:pt modelId="{B82BD89C-315A-42D9-98AC-68A0FB22CFC3}">
      <dgm:prSet phldrT="[Text]"/>
      <dgm:spPr/>
      <dgm:t>
        <a:bodyPr/>
        <a:lstStyle/>
        <a:p>
          <a:r>
            <a:rPr lang="en-US" dirty="0" smtClean="0"/>
            <a:t> </a:t>
          </a:r>
          <a:endParaRPr lang="en-US" dirty="0"/>
        </a:p>
      </dgm:t>
    </dgm:pt>
    <dgm:pt modelId="{D3941B11-1BD0-490F-B228-E2CEA2F9C19F}" type="parTrans" cxnId="{46AC2DE8-20EB-499A-B3E6-696A3C60E445}">
      <dgm:prSet/>
      <dgm:spPr/>
      <dgm:t>
        <a:bodyPr/>
        <a:lstStyle/>
        <a:p>
          <a:endParaRPr lang="en-US"/>
        </a:p>
      </dgm:t>
    </dgm:pt>
    <dgm:pt modelId="{3E0D6AF5-BF6D-434F-A1FC-4AEBBD9BD7EC}" type="sibTrans" cxnId="{46AC2DE8-20EB-499A-B3E6-696A3C60E445}">
      <dgm:prSet/>
      <dgm:spPr/>
      <dgm:t>
        <a:bodyPr/>
        <a:lstStyle/>
        <a:p>
          <a:endParaRPr lang="en-US"/>
        </a:p>
      </dgm:t>
    </dgm:pt>
    <dgm:pt modelId="{5E3961DF-3B19-4EB7-8A78-0BF50F69D391}">
      <dgm:prSet phldrT="[Text]"/>
      <dgm:spPr/>
      <dgm:t>
        <a:bodyPr/>
        <a:lstStyle/>
        <a:p>
          <a:r>
            <a:rPr lang="en-US" dirty="0" smtClean="0"/>
            <a:t>Key Driver Diagram</a:t>
          </a:r>
          <a:endParaRPr lang="en-US" dirty="0"/>
        </a:p>
      </dgm:t>
    </dgm:pt>
    <dgm:pt modelId="{FD0D5D59-0D28-4441-8449-4EFCB7729D85}" type="parTrans" cxnId="{BBCD6E4E-F6AF-4765-BEE2-BD7F72695D1F}">
      <dgm:prSet/>
      <dgm:spPr/>
      <dgm:t>
        <a:bodyPr/>
        <a:lstStyle/>
        <a:p>
          <a:endParaRPr lang="en-US"/>
        </a:p>
      </dgm:t>
    </dgm:pt>
    <dgm:pt modelId="{C285C110-FEB6-49BE-BE1C-3C8034C522E1}" type="sibTrans" cxnId="{BBCD6E4E-F6AF-4765-BEE2-BD7F72695D1F}">
      <dgm:prSet/>
      <dgm:spPr/>
      <dgm:t>
        <a:bodyPr/>
        <a:lstStyle/>
        <a:p>
          <a:endParaRPr lang="en-US"/>
        </a:p>
      </dgm:t>
    </dgm:pt>
    <dgm:pt modelId="{0D813D54-69ED-4669-84AB-F945F5B95971}">
      <dgm:prSet phldrT="[Text]"/>
      <dgm:spPr/>
      <dgm:t>
        <a:bodyPr/>
        <a:lstStyle/>
        <a:p>
          <a:r>
            <a:rPr lang="en-US" dirty="0" smtClean="0"/>
            <a:t>Data Analysis (Lite!)</a:t>
          </a:r>
          <a:endParaRPr lang="en-US" dirty="0"/>
        </a:p>
      </dgm:t>
    </dgm:pt>
    <dgm:pt modelId="{76A2A92B-A767-4CD1-A41E-B1D949282578}" type="parTrans" cxnId="{2F6D2194-3637-4237-AA8B-31F8E129471B}">
      <dgm:prSet/>
      <dgm:spPr/>
      <dgm:t>
        <a:bodyPr/>
        <a:lstStyle/>
        <a:p>
          <a:endParaRPr lang="en-US"/>
        </a:p>
      </dgm:t>
    </dgm:pt>
    <dgm:pt modelId="{06BA35BF-6ADE-43EE-8597-27CD55BD1492}" type="sibTrans" cxnId="{2F6D2194-3637-4237-AA8B-31F8E129471B}">
      <dgm:prSet/>
      <dgm:spPr/>
      <dgm:t>
        <a:bodyPr/>
        <a:lstStyle/>
        <a:p>
          <a:endParaRPr lang="en-US"/>
        </a:p>
      </dgm:t>
    </dgm:pt>
    <dgm:pt modelId="{E49D256F-F302-4CFF-BCE3-3C52169E980F}">
      <dgm:prSet phldrT="[Text]"/>
      <dgm:spPr/>
      <dgm:t>
        <a:bodyPr/>
        <a:lstStyle/>
        <a:p>
          <a:r>
            <a:rPr lang="en-US" dirty="0" smtClean="0"/>
            <a:t>PDSA Cycles</a:t>
          </a:r>
          <a:endParaRPr lang="en-US" dirty="0"/>
        </a:p>
      </dgm:t>
    </dgm:pt>
    <dgm:pt modelId="{BE576449-86A0-45AF-ADBA-EE43FC1398C1}" type="parTrans" cxnId="{67E08777-27DD-40DF-B161-C77F4D38950F}">
      <dgm:prSet/>
      <dgm:spPr/>
      <dgm:t>
        <a:bodyPr/>
        <a:lstStyle/>
        <a:p>
          <a:endParaRPr lang="en-US"/>
        </a:p>
      </dgm:t>
    </dgm:pt>
    <dgm:pt modelId="{9803DC05-0056-40AD-A9E6-1709215FC8AA}" type="sibTrans" cxnId="{67E08777-27DD-40DF-B161-C77F4D38950F}">
      <dgm:prSet/>
      <dgm:spPr/>
      <dgm:t>
        <a:bodyPr/>
        <a:lstStyle/>
        <a:p>
          <a:endParaRPr lang="en-US"/>
        </a:p>
      </dgm:t>
    </dgm:pt>
    <dgm:pt modelId="{41724B48-577C-451B-8C3D-5A61611E5691}">
      <dgm:prSet phldrT="[Text]"/>
      <dgm:spPr/>
      <dgm:t>
        <a:bodyPr/>
        <a:lstStyle/>
        <a:p>
          <a:endParaRPr lang="en-US" dirty="0"/>
        </a:p>
      </dgm:t>
    </dgm:pt>
    <dgm:pt modelId="{6E2BA234-7CE2-4CA7-8606-F5FB7BA712CE}" type="parTrans" cxnId="{9E336F2D-B700-4854-AFE0-F449735D512C}">
      <dgm:prSet/>
      <dgm:spPr/>
      <dgm:t>
        <a:bodyPr/>
        <a:lstStyle/>
        <a:p>
          <a:endParaRPr lang="en-US"/>
        </a:p>
      </dgm:t>
    </dgm:pt>
    <dgm:pt modelId="{2681A64C-9E09-452E-8C89-96FF4CAC17B8}" type="sibTrans" cxnId="{9E336F2D-B700-4854-AFE0-F449735D512C}">
      <dgm:prSet/>
      <dgm:spPr/>
      <dgm:t>
        <a:bodyPr/>
        <a:lstStyle/>
        <a:p>
          <a:endParaRPr lang="en-US"/>
        </a:p>
      </dgm:t>
    </dgm:pt>
    <dgm:pt modelId="{F7FA7E49-2ABC-4421-8458-5AD168F9E7F5}">
      <dgm:prSet phldrT="[Text]"/>
      <dgm:spPr/>
      <dgm:t>
        <a:bodyPr/>
        <a:lstStyle/>
        <a:p>
          <a:endParaRPr lang="en-US" dirty="0"/>
        </a:p>
      </dgm:t>
    </dgm:pt>
    <dgm:pt modelId="{73C83F31-6128-4EAB-9905-42BCF4580428}" type="parTrans" cxnId="{FE0B72C0-B250-43AE-98FB-22FD865A45A7}">
      <dgm:prSet/>
      <dgm:spPr/>
      <dgm:t>
        <a:bodyPr/>
        <a:lstStyle/>
        <a:p>
          <a:endParaRPr lang="en-US"/>
        </a:p>
      </dgm:t>
    </dgm:pt>
    <dgm:pt modelId="{FDFCA813-2A22-4BAB-B02A-83CA96941CF4}" type="sibTrans" cxnId="{FE0B72C0-B250-43AE-98FB-22FD865A45A7}">
      <dgm:prSet/>
      <dgm:spPr/>
      <dgm:t>
        <a:bodyPr/>
        <a:lstStyle/>
        <a:p>
          <a:endParaRPr lang="en-US"/>
        </a:p>
      </dgm:t>
    </dgm:pt>
    <dgm:pt modelId="{693C35E7-E9FC-4CC0-B26F-5A7D6D28B17B}">
      <dgm:prSet phldrT="[Text]"/>
      <dgm:spPr/>
      <dgm:t>
        <a:bodyPr/>
        <a:lstStyle/>
        <a:p>
          <a:r>
            <a:rPr lang="en-US" dirty="0" smtClean="0"/>
            <a:t>Sustainability (Lite!)</a:t>
          </a:r>
          <a:endParaRPr lang="en-US" dirty="0"/>
        </a:p>
      </dgm:t>
    </dgm:pt>
    <dgm:pt modelId="{BDE720A5-4D17-48AC-94E4-908608EABAD9}" type="parTrans" cxnId="{4390EBEB-39DE-4102-A0B9-48BC369C68DD}">
      <dgm:prSet/>
      <dgm:spPr/>
      <dgm:t>
        <a:bodyPr/>
        <a:lstStyle/>
        <a:p>
          <a:endParaRPr lang="en-US"/>
        </a:p>
      </dgm:t>
    </dgm:pt>
    <dgm:pt modelId="{FBD46988-B9B6-42AA-8146-F7920B154C79}" type="sibTrans" cxnId="{4390EBEB-39DE-4102-A0B9-48BC369C68DD}">
      <dgm:prSet/>
      <dgm:spPr/>
      <dgm:t>
        <a:bodyPr/>
        <a:lstStyle/>
        <a:p>
          <a:endParaRPr lang="en-US"/>
        </a:p>
      </dgm:t>
    </dgm:pt>
    <dgm:pt modelId="{974A8DB8-7B41-41D0-8695-C5531128533C}">
      <dgm:prSet phldrT="[Text]"/>
      <dgm:spPr/>
      <dgm:t>
        <a:bodyPr/>
        <a:lstStyle/>
        <a:p>
          <a:endParaRPr lang="en-US" dirty="0"/>
        </a:p>
      </dgm:t>
    </dgm:pt>
    <dgm:pt modelId="{27C51BC5-2A92-4F98-887D-60D4AF0C5497}" type="parTrans" cxnId="{EDC9626C-6703-4449-8297-2CF23AE52F1A}">
      <dgm:prSet/>
      <dgm:spPr/>
      <dgm:t>
        <a:bodyPr/>
        <a:lstStyle/>
        <a:p>
          <a:endParaRPr lang="en-US"/>
        </a:p>
      </dgm:t>
    </dgm:pt>
    <dgm:pt modelId="{E11E83AA-8580-416F-880E-6965479F0908}" type="sibTrans" cxnId="{EDC9626C-6703-4449-8297-2CF23AE52F1A}">
      <dgm:prSet/>
      <dgm:spPr/>
      <dgm:t>
        <a:bodyPr/>
        <a:lstStyle/>
        <a:p>
          <a:endParaRPr lang="en-US"/>
        </a:p>
      </dgm:t>
    </dgm:pt>
    <dgm:pt modelId="{7834DD2E-B1FA-4D7C-97A4-8EED929AE9B0}">
      <dgm:prSet phldrT="[Text]"/>
      <dgm:spPr/>
      <dgm:t>
        <a:bodyPr/>
        <a:lstStyle/>
        <a:p>
          <a:endParaRPr lang="en-US" dirty="0"/>
        </a:p>
      </dgm:t>
    </dgm:pt>
    <dgm:pt modelId="{AC9C01C3-CA99-4E81-99FF-FDF18F52AF23}" type="parTrans" cxnId="{9EB00B27-B3B4-44E9-BB96-FFC4AF5DC4C4}">
      <dgm:prSet/>
      <dgm:spPr/>
      <dgm:t>
        <a:bodyPr/>
        <a:lstStyle/>
        <a:p>
          <a:endParaRPr lang="en-US"/>
        </a:p>
      </dgm:t>
    </dgm:pt>
    <dgm:pt modelId="{A724B74D-6DED-4925-B20D-DB3BE18A4987}" type="sibTrans" cxnId="{9EB00B27-B3B4-44E9-BB96-FFC4AF5DC4C4}">
      <dgm:prSet/>
      <dgm:spPr/>
      <dgm:t>
        <a:bodyPr/>
        <a:lstStyle/>
        <a:p>
          <a:endParaRPr lang="en-US"/>
        </a:p>
      </dgm:t>
    </dgm:pt>
    <dgm:pt modelId="{21B63796-007A-440B-AAF7-00AD114B6718}" type="pres">
      <dgm:prSet presAssocID="{AD7711DE-E7AA-423C-A4C0-E7E063FAED08}" presName="linearFlow" presStyleCnt="0">
        <dgm:presLayoutVars>
          <dgm:dir/>
          <dgm:animLvl val="lvl"/>
          <dgm:resizeHandles val="exact"/>
        </dgm:presLayoutVars>
      </dgm:prSet>
      <dgm:spPr/>
      <dgm:t>
        <a:bodyPr/>
        <a:lstStyle/>
        <a:p>
          <a:endParaRPr lang="en-US"/>
        </a:p>
      </dgm:t>
    </dgm:pt>
    <dgm:pt modelId="{BC2AB19C-BC7E-496E-A8C2-589C6FF46F66}" type="pres">
      <dgm:prSet presAssocID="{3D8A578A-9B03-4C85-B69B-90D41B6CE2B3}" presName="composite" presStyleCnt="0"/>
      <dgm:spPr/>
    </dgm:pt>
    <dgm:pt modelId="{274EC643-5D7D-4B04-997F-1908063E854D}" type="pres">
      <dgm:prSet presAssocID="{3D8A578A-9B03-4C85-B69B-90D41B6CE2B3}" presName="parentText" presStyleLbl="alignNode1" presStyleIdx="0" presStyleCnt="6">
        <dgm:presLayoutVars>
          <dgm:chMax val="1"/>
          <dgm:bulletEnabled val="1"/>
        </dgm:presLayoutVars>
      </dgm:prSet>
      <dgm:spPr/>
      <dgm:t>
        <a:bodyPr/>
        <a:lstStyle/>
        <a:p>
          <a:endParaRPr lang="en-US"/>
        </a:p>
      </dgm:t>
    </dgm:pt>
    <dgm:pt modelId="{30CCDB1E-3065-494E-A8F8-3168D3427B84}" type="pres">
      <dgm:prSet presAssocID="{3D8A578A-9B03-4C85-B69B-90D41B6CE2B3}" presName="descendantText" presStyleLbl="alignAcc1" presStyleIdx="0" presStyleCnt="6" custLinFactNeighborY="-294">
        <dgm:presLayoutVars>
          <dgm:bulletEnabled val="1"/>
        </dgm:presLayoutVars>
      </dgm:prSet>
      <dgm:spPr/>
      <dgm:t>
        <a:bodyPr/>
        <a:lstStyle/>
        <a:p>
          <a:endParaRPr lang="en-US"/>
        </a:p>
      </dgm:t>
    </dgm:pt>
    <dgm:pt modelId="{8BB35546-3640-4ED8-BE94-F7DDE428332C}" type="pres">
      <dgm:prSet presAssocID="{4F3F7C53-4E16-460C-9020-AC4B6BBD0D24}" presName="sp" presStyleCnt="0"/>
      <dgm:spPr/>
    </dgm:pt>
    <dgm:pt modelId="{519A6D92-75B1-41DF-9778-BAF8CDBBD976}" type="pres">
      <dgm:prSet presAssocID="{7834DD2E-B1FA-4D7C-97A4-8EED929AE9B0}" presName="composite" presStyleCnt="0"/>
      <dgm:spPr/>
    </dgm:pt>
    <dgm:pt modelId="{A6862150-21FB-495E-850B-80A8B85E9593}" type="pres">
      <dgm:prSet presAssocID="{7834DD2E-B1FA-4D7C-97A4-8EED929AE9B0}" presName="parentText" presStyleLbl="alignNode1" presStyleIdx="1" presStyleCnt="6">
        <dgm:presLayoutVars>
          <dgm:chMax val="1"/>
          <dgm:bulletEnabled val="1"/>
        </dgm:presLayoutVars>
      </dgm:prSet>
      <dgm:spPr/>
      <dgm:t>
        <a:bodyPr/>
        <a:lstStyle/>
        <a:p>
          <a:endParaRPr lang="en-US"/>
        </a:p>
      </dgm:t>
    </dgm:pt>
    <dgm:pt modelId="{0D2BD0CB-D18C-4461-8E76-8B5ED8228A2A}" type="pres">
      <dgm:prSet presAssocID="{7834DD2E-B1FA-4D7C-97A4-8EED929AE9B0}" presName="descendantText" presStyleLbl="alignAcc1" presStyleIdx="1" presStyleCnt="6">
        <dgm:presLayoutVars>
          <dgm:bulletEnabled val="1"/>
        </dgm:presLayoutVars>
      </dgm:prSet>
      <dgm:spPr/>
      <dgm:t>
        <a:bodyPr/>
        <a:lstStyle/>
        <a:p>
          <a:endParaRPr lang="en-US"/>
        </a:p>
      </dgm:t>
    </dgm:pt>
    <dgm:pt modelId="{D1EFDF7D-9495-49F9-828F-AB4BC68F1BC9}" type="pres">
      <dgm:prSet presAssocID="{A724B74D-6DED-4925-B20D-DB3BE18A4987}" presName="sp" presStyleCnt="0"/>
      <dgm:spPr/>
    </dgm:pt>
    <dgm:pt modelId="{8FEFDA48-72C5-4506-B388-2DF2E2B34635}" type="pres">
      <dgm:prSet presAssocID="{B82BD89C-315A-42D9-98AC-68A0FB22CFC3}" presName="composite" presStyleCnt="0"/>
      <dgm:spPr/>
    </dgm:pt>
    <dgm:pt modelId="{AC3BE5B1-7C08-42CF-B4A7-FD0463018F08}" type="pres">
      <dgm:prSet presAssocID="{B82BD89C-315A-42D9-98AC-68A0FB22CFC3}" presName="parentText" presStyleLbl="alignNode1" presStyleIdx="2" presStyleCnt="6">
        <dgm:presLayoutVars>
          <dgm:chMax val="1"/>
          <dgm:bulletEnabled val="1"/>
        </dgm:presLayoutVars>
      </dgm:prSet>
      <dgm:spPr/>
      <dgm:t>
        <a:bodyPr/>
        <a:lstStyle/>
        <a:p>
          <a:endParaRPr lang="en-US"/>
        </a:p>
      </dgm:t>
    </dgm:pt>
    <dgm:pt modelId="{6456ED62-6DE5-4189-ABFF-5CD1DB582DBC}" type="pres">
      <dgm:prSet presAssocID="{B82BD89C-315A-42D9-98AC-68A0FB22CFC3}" presName="descendantText" presStyleLbl="alignAcc1" presStyleIdx="2" presStyleCnt="6">
        <dgm:presLayoutVars>
          <dgm:bulletEnabled val="1"/>
        </dgm:presLayoutVars>
      </dgm:prSet>
      <dgm:spPr/>
      <dgm:t>
        <a:bodyPr/>
        <a:lstStyle/>
        <a:p>
          <a:endParaRPr lang="en-US"/>
        </a:p>
      </dgm:t>
    </dgm:pt>
    <dgm:pt modelId="{D90FF76A-BC91-45A0-8E62-9ED075123530}" type="pres">
      <dgm:prSet presAssocID="{3E0D6AF5-BF6D-434F-A1FC-4AEBBD9BD7EC}" presName="sp" presStyleCnt="0"/>
      <dgm:spPr/>
    </dgm:pt>
    <dgm:pt modelId="{609FEC9A-1F63-4CFB-B064-AEE211E35FB7}" type="pres">
      <dgm:prSet presAssocID="{41724B48-577C-451B-8C3D-5A61611E5691}" presName="composite" presStyleCnt="0"/>
      <dgm:spPr/>
    </dgm:pt>
    <dgm:pt modelId="{BB4EC735-A607-42AA-A615-FE3F804B1860}" type="pres">
      <dgm:prSet presAssocID="{41724B48-577C-451B-8C3D-5A61611E5691}" presName="parentText" presStyleLbl="alignNode1" presStyleIdx="3" presStyleCnt="6">
        <dgm:presLayoutVars>
          <dgm:chMax val="1"/>
          <dgm:bulletEnabled val="1"/>
        </dgm:presLayoutVars>
      </dgm:prSet>
      <dgm:spPr/>
      <dgm:t>
        <a:bodyPr/>
        <a:lstStyle/>
        <a:p>
          <a:endParaRPr lang="en-US"/>
        </a:p>
      </dgm:t>
    </dgm:pt>
    <dgm:pt modelId="{3D430EC3-27D5-458D-9DDF-F713290A159F}" type="pres">
      <dgm:prSet presAssocID="{41724B48-577C-451B-8C3D-5A61611E5691}" presName="descendantText" presStyleLbl="alignAcc1" presStyleIdx="3" presStyleCnt="6" custLinFactNeighborX="0" custLinFactNeighborY="-3087">
        <dgm:presLayoutVars>
          <dgm:bulletEnabled val="1"/>
        </dgm:presLayoutVars>
      </dgm:prSet>
      <dgm:spPr/>
      <dgm:t>
        <a:bodyPr/>
        <a:lstStyle/>
        <a:p>
          <a:endParaRPr lang="en-US"/>
        </a:p>
      </dgm:t>
    </dgm:pt>
    <dgm:pt modelId="{AA71696F-C769-4EC2-AAF5-1E1656EB70B3}" type="pres">
      <dgm:prSet presAssocID="{2681A64C-9E09-452E-8C89-96FF4CAC17B8}" presName="sp" presStyleCnt="0"/>
      <dgm:spPr/>
    </dgm:pt>
    <dgm:pt modelId="{4153A337-2CBA-4D89-BCAE-228A680A942D}" type="pres">
      <dgm:prSet presAssocID="{F7FA7E49-2ABC-4421-8458-5AD168F9E7F5}" presName="composite" presStyleCnt="0"/>
      <dgm:spPr/>
    </dgm:pt>
    <dgm:pt modelId="{E9015BCC-B3F0-4B85-8D98-DCB831BC954D}" type="pres">
      <dgm:prSet presAssocID="{F7FA7E49-2ABC-4421-8458-5AD168F9E7F5}" presName="parentText" presStyleLbl="alignNode1" presStyleIdx="4" presStyleCnt="6">
        <dgm:presLayoutVars>
          <dgm:chMax val="1"/>
          <dgm:bulletEnabled val="1"/>
        </dgm:presLayoutVars>
      </dgm:prSet>
      <dgm:spPr/>
      <dgm:t>
        <a:bodyPr/>
        <a:lstStyle/>
        <a:p>
          <a:endParaRPr lang="en-US"/>
        </a:p>
      </dgm:t>
    </dgm:pt>
    <dgm:pt modelId="{30B77D91-D43F-4D40-B99E-1714ECCC17B4}" type="pres">
      <dgm:prSet presAssocID="{F7FA7E49-2ABC-4421-8458-5AD168F9E7F5}" presName="descendantText" presStyleLbl="alignAcc1" presStyleIdx="4" presStyleCnt="6">
        <dgm:presLayoutVars>
          <dgm:bulletEnabled val="1"/>
        </dgm:presLayoutVars>
      </dgm:prSet>
      <dgm:spPr/>
      <dgm:t>
        <a:bodyPr/>
        <a:lstStyle/>
        <a:p>
          <a:endParaRPr lang="en-US"/>
        </a:p>
      </dgm:t>
    </dgm:pt>
    <dgm:pt modelId="{4542E85D-CDC4-4F03-8C1F-32FBB62596A3}" type="pres">
      <dgm:prSet presAssocID="{FDFCA813-2A22-4BAB-B02A-83CA96941CF4}" presName="sp" presStyleCnt="0"/>
      <dgm:spPr/>
    </dgm:pt>
    <dgm:pt modelId="{B505856F-DA8D-4FB9-86C9-6E2DCD2D5844}" type="pres">
      <dgm:prSet presAssocID="{974A8DB8-7B41-41D0-8695-C5531128533C}" presName="composite" presStyleCnt="0"/>
      <dgm:spPr/>
    </dgm:pt>
    <dgm:pt modelId="{B66D9056-6DF1-4CA3-B07B-B70D40C10B16}" type="pres">
      <dgm:prSet presAssocID="{974A8DB8-7B41-41D0-8695-C5531128533C}" presName="parentText" presStyleLbl="alignNode1" presStyleIdx="5" presStyleCnt="6">
        <dgm:presLayoutVars>
          <dgm:chMax val="1"/>
          <dgm:bulletEnabled val="1"/>
        </dgm:presLayoutVars>
      </dgm:prSet>
      <dgm:spPr/>
      <dgm:t>
        <a:bodyPr/>
        <a:lstStyle/>
        <a:p>
          <a:endParaRPr lang="en-US"/>
        </a:p>
      </dgm:t>
    </dgm:pt>
    <dgm:pt modelId="{4FC0D59F-D1E1-40C8-95E0-AE26FEE076E3}" type="pres">
      <dgm:prSet presAssocID="{974A8DB8-7B41-41D0-8695-C5531128533C}" presName="descendantText" presStyleLbl="alignAcc1" presStyleIdx="5" presStyleCnt="6">
        <dgm:presLayoutVars>
          <dgm:bulletEnabled val="1"/>
        </dgm:presLayoutVars>
      </dgm:prSet>
      <dgm:spPr/>
      <dgm:t>
        <a:bodyPr/>
        <a:lstStyle/>
        <a:p>
          <a:endParaRPr lang="en-US"/>
        </a:p>
      </dgm:t>
    </dgm:pt>
  </dgm:ptLst>
  <dgm:cxnLst>
    <dgm:cxn modelId="{E72BBC74-3A0C-4BF6-AE70-AB5A2A4655D1}" type="presOf" srcId="{B82BD89C-315A-42D9-98AC-68A0FB22CFC3}" destId="{AC3BE5B1-7C08-42CF-B4A7-FD0463018F08}" srcOrd="0" destOrd="0" presId="urn:microsoft.com/office/officeart/2005/8/layout/chevron2"/>
    <dgm:cxn modelId="{67E08777-27DD-40DF-B161-C77F4D38950F}" srcId="{41724B48-577C-451B-8C3D-5A61611E5691}" destId="{E49D256F-F302-4CFF-BCE3-3C52169E980F}" srcOrd="0" destOrd="0" parTransId="{BE576449-86A0-45AF-ADBA-EE43FC1398C1}" sibTransId="{9803DC05-0056-40AD-A9E6-1709215FC8AA}"/>
    <dgm:cxn modelId="{2F6D2194-3637-4237-AA8B-31F8E129471B}" srcId="{F7FA7E49-2ABC-4421-8458-5AD168F9E7F5}" destId="{0D813D54-69ED-4669-84AB-F945F5B95971}" srcOrd="0" destOrd="0" parTransId="{76A2A92B-A767-4CD1-A41E-B1D949282578}" sibTransId="{06BA35BF-6ADE-43EE-8597-27CD55BD1492}"/>
    <dgm:cxn modelId="{9E336F2D-B700-4854-AFE0-F449735D512C}" srcId="{AD7711DE-E7AA-423C-A4C0-E7E063FAED08}" destId="{41724B48-577C-451B-8C3D-5A61611E5691}" srcOrd="3" destOrd="0" parTransId="{6E2BA234-7CE2-4CA7-8606-F5FB7BA712CE}" sibTransId="{2681A64C-9E09-452E-8C89-96FF4CAC17B8}"/>
    <dgm:cxn modelId="{BBCD6E4E-F6AF-4765-BEE2-BD7F72695D1F}" srcId="{B82BD89C-315A-42D9-98AC-68A0FB22CFC3}" destId="{5E3961DF-3B19-4EB7-8A78-0BF50F69D391}" srcOrd="0" destOrd="0" parTransId="{FD0D5D59-0D28-4441-8449-4EFCB7729D85}" sibTransId="{C285C110-FEB6-49BE-BE1C-3C8034C522E1}"/>
    <dgm:cxn modelId="{6D759D4E-ECD9-4B94-88C6-CBECC2405853}" srcId="{7834DD2E-B1FA-4D7C-97A4-8EED929AE9B0}" destId="{E9048208-9D1D-41D4-BE12-2920CC91A01A}" srcOrd="0" destOrd="0" parTransId="{065424B9-EF3D-48B3-AB98-7D9EA7E7D715}" sibTransId="{D73A19DA-4CAF-4F87-AD92-D67276639B1B}"/>
    <dgm:cxn modelId="{C328E7F6-C9C0-4275-A3AD-56CF68A39E61}" type="presOf" srcId="{693C35E7-E9FC-4CC0-B26F-5A7D6D28B17B}" destId="{4FC0D59F-D1E1-40C8-95E0-AE26FEE076E3}" srcOrd="0" destOrd="0" presId="urn:microsoft.com/office/officeart/2005/8/layout/chevron2"/>
    <dgm:cxn modelId="{D71E0021-7E6F-4185-8DD9-D3172BB63676}" type="presOf" srcId="{412B4E1B-F008-49D3-AC48-A8E68F2D3E44}" destId="{30CCDB1E-3065-494E-A8F8-3168D3427B84}" srcOrd="0" destOrd="0" presId="urn:microsoft.com/office/officeart/2005/8/layout/chevron2"/>
    <dgm:cxn modelId="{531BD3BB-A985-43D2-B447-8AA3970E0762}" type="presOf" srcId="{974A8DB8-7B41-41D0-8695-C5531128533C}" destId="{B66D9056-6DF1-4CA3-B07B-B70D40C10B16}" srcOrd="0" destOrd="0" presId="urn:microsoft.com/office/officeart/2005/8/layout/chevron2"/>
    <dgm:cxn modelId="{4390EBEB-39DE-4102-A0B9-48BC369C68DD}" srcId="{974A8DB8-7B41-41D0-8695-C5531128533C}" destId="{693C35E7-E9FC-4CC0-B26F-5A7D6D28B17B}" srcOrd="0" destOrd="0" parTransId="{BDE720A5-4D17-48AC-94E4-908608EABAD9}" sibTransId="{FBD46988-B9B6-42AA-8146-F7920B154C79}"/>
    <dgm:cxn modelId="{23152B8A-D600-4DD3-AA01-0421521F466A}" type="presOf" srcId="{E9048208-9D1D-41D4-BE12-2920CC91A01A}" destId="{0D2BD0CB-D18C-4461-8E76-8B5ED8228A2A}" srcOrd="0" destOrd="0" presId="urn:microsoft.com/office/officeart/2005/8/layout/chevron2"/>
    <dgm:cxn modelId="{DAF2F729-733B-4649-8137-BE537D64AF5E}" srcId="{3D8A578A-9B03-4C85-B69B-90D41B6CE2B3}" destId="{412B4E1B-F008-49D3-AC48-A8E68F2D3E44}" srcOrd="0" destOrd="0" parTransId="{BFC5D132-99A7-4876-9A36-9A9DCF7EAE20}" sibTransId="{C114176A-8CC9-41D7-A8DB-ECF3BCB3EBBF}"/>
    <dgm:cxn modelId="{62A9F1A7-70B9-45D8-BDF8-BDA9881AA3DC}" type="presOf" srcId="{41724B48-577C-451B-8C3D-5A61611E5691}" destId="{BB4EC735-A607-42AA-A615-FE3F804B1860}" srcOrd="0" destOrd="0" presId="urn:microsoft.com/office/officeart/2005/8/layout/chevron2"/>
    <dgm:cxn modelId="{DE1ED896-7377-4352-9F50-CD0414E3FC2A}" type="presOf" srcId="{F7FA7E49-2ABC-4421-8458-5AD168F9E7F5}" destId="{E9015BCC-B3F0-4B85-8D98-DCB831BC954D}" srcOrd="0" destOrd="0" presId="urn:microsoft.com/office/officeart/2005/8/layout/chevron2"/>
    <dgm:cxn modelId="{4F3AC061-D9F0-4228-BF02-9E508E25C90B}" type="presOf" srcId="{AD7711DE-E7AA-423C-A4C0-E7E063FAED08}" destId="{21B63796-007A-440B-AAF7-00AD114B6718}" srcOrd="0" destOrd="0" presId="urn:microsoft.com/office/officeart/2005/8/layout/chevron2"/>
    <dgm:cxn modelId="{451A7F59-34ED-4108-9671-213E1CDE3523}" type="presOf" srcId="{0D813D54-69ED-4669-84AB-F945F5B95971}" destId="{30B77D91-D43F-4D40-B99E-1714ECCC17B4}" srcOrd="0" destOrd="0" presId="urn:microsoft.com/office/officeart/2005/8/layout/chevron2"/>
    <dgm:cxn modelId="{0EFE943D-D77C-42E1-BB74-24CD8BCDFDE3}" type="presOf" srcId="{3D8A578A-9B03-4C85-B69B-90D41B6CE2B3}" destId="{274EC643-5D7D-4B04-997F-1908063E854D}" srcOrd="0" destOrd="0" presId="urn:microsoft.com/office/officeart/2005/8/layout/chevron2"/>
    <dgm:cxn modelId="{FE0B72C0-B250-43AE-98FB-22FD865A45A7}" srcId="{AD7711DE-E7AA-423C-A4C0-E7E063FAED08}" destId="{F7FA7E49-2ABC-4421-8458-5AD168F9E7F5}" srcOrd="4" destOrd="0" parTransId="{73C83F31-6128-4EAB-9905-42BCF4580428}" sibTransId="{FDFCA813-2A22-4BAB-B02A-83CA96941CF4}"/>
    <dgm:cxn modelId="{9EB00B27-B3B4-44E9-BB96-FFC4AF5DC4C4}" srcId="{AD7711DE-E7AA-423C-A4C0-E7E063FAED08}" destId="{7834DD2E-B1FA-4D7C-97A4-8EED929AE9B0}" srcOrd="1" destOrd="0" parTransId="{AC9C01C3-CA99-4E81-99FF-FDF18F52AF23}" sibTransId="{A724B74D-6DED-4925-B20D-DB3BE18A4987}"/>
    <dgm:cxn modelId="{82EF3E48-3173-472B-A8A5-754F237E0543}" type="presOf" srcId="{7834DD2E-B1FA-4D7C-97A4-8EED929AE9B0}" destId="{A6862150-21FB-495E-850B-80A8B85E9593}" srcOrd="0" destOrd="0" presId="urn:microsoft.com/office/officeart/2005/8/layout/chevron2"/>
    <dgm:cxn modelId="{7041B5D6-8413-49C0-B2C1-5AB110FEB377}" type="presOf" srcId="{5E3961DF-3B19-4EB7-8A78-0BF50F69D391}" destId="{6456ED62-6DE5-4189-ABFF-5CD1DB582DBC}" srcOrd="0" destOrd="0" presId="urn:microsoft.com/office/officeart/2005/8/layout/chevron2"/>
    <dgm:cxn modelId="{FA61C2DB-1DE7-48CF-B429-CC0BBA61039D}" type="presOf" srcId="{E49D256F-F302-4CFF-BCE3-3C52169E980F}" destId="{3D430EC3-27D5-458D-9DDF-F713290A159F}" srcOrd="0" destOrd="0" presId="urn:microsoft.com/office/officeart/2005/8/layout/chevron2"/>
    <dgm:cxn modelId="{46AC2DE8-20EB-499A-B3E6-696A3C60E445}" srcId="{AD7711DE-E7AA-423C-A4C0-E7E063FAED08}" destId="{B82BD89C-315A-42D9-98AC-68A0FB22CFC3}" srcOrd="2" destOrd="0" parTransId="{D3941B11-1BD0-490F-B228-E2CEA2F9C19F}" sibTransId="{3E0D6AF5-BF6D-434F-A1FC-4AEBBD9BD7EC}"/>
    <dgm:cxn modelId="{EDC9626C-6703-4449-8297-2CF23AE52F1A}" srcId="{AD7711DE-E7AA-423C-A4C0-E7E063FAED08}" destId="{974A8DB8-7B41-41D0-8695-C5531128533C}" srcOrd="5" destOrd="0" parTransId="{27C51BC5-2A92-4F98-887D-60D4AF0C5497}" sibTransId="{E11E83AA-8580-416F-880E-6965479F0908}"/>
    <dgm:cxn modelId="{EB1750FF-0A9A-44F2-B462-84CFCBD90811}" srcId="{AD7711DE-E7AA-423C-A4C0-E7E063FAED08}" destId="{3D8A578A-9B03-4C85-B69B-90D41B6CE2B3}" srcOrd="0" destOrd="0" parTransId="{EAE24E30-8F99-4BB7-ACE4-FF21F0D081EC}" sibTransId="{4F3F7C53-4E16-460C-9020-AC4B6BBD0D24}"/>
    <dgm:cxn modelId="{D43454C8-16D9-4115-A78E-407ACF7B52F3}" type="presParOf" srcId="{21B63796-007A-440B-AAF7-00AD114B6718}" destId="{BC2AB19C-BC7E-496E-A8C2-589C6FF46F66}" srcOrd="0" destOrd="0" presId="urn:microsoft.com/office/officeart/2005/8/layout/chevron2"/>
    <dgm:cxn modelId="{A758C7D7-41B2-46AE-B82D-52D3178A08F8}" type="presParOf" srcId="{BC2AB19C-BC7E-496E-A8C2-589C6FF46F66}" destId="{274EC643-5D7D-4B04-997F-1908063E854D}" srcOrd="0" destOrd="0" presId="urn:microsoft.com/office/officeart/2005/8/layout/chevron2"/>
    <dgm:cxn modelId="{2365832E-ED2D-464A-BB6E-E7563ECDFE54}" type="presParOf" srcId="{BC2AB19C-BC7E-496E-A8C2-589C6FF46F66}" destId="{30CCDB1E-3065-494E-A8F8-3168D3427B84}" srcOrd="1" destOrd="0" presId="urn:microsoft.com/office/officeart/2005/8/layout/chevron2"/>
    <dgm:cxn modelId="{ACC9720B-E2D0-48E8-A07A-472552A8CFE6}" type="presParOf" srcId="{21B63796-007A-440B-AAF7-00AD114B6718}" destId="{8BB35546-3640-4ED8-BE94-F7DDE428332C}" srcOrd="1" destOrd="0" presId="urn:microsoft.com/office/officeart/2005/8/layout/chevron2"/>
    <dgm:cxn modelId="{C2E6E448-BEDB-4B32-9C5A-7DC05C80B6D7}" type="presParOf" srcId="{21B63796-007A-440B-AAF7-00AD114B6718}" destId="{519A6D92-75B1-41DF-9778-BAF8CDBBD976}" srcOrd="2" destOrd="0" presId="urn:microsoft.com/office/officeart/2005/8/layout/chevron2"/>
    <dgm:cxn modelId="{063205B6-4ECA-4053-8AC7-2CF7CBDE8C41}" type="presParOf" srcId="{519A6D92-75B1-41DF-9778-BAF8CDBBD976}" destId="{A6862150-21FB-495E-850B-80A8B85E9593}" srcOrd="0" destOrd="0" presId="urn:microsoft.com/office/officeart/2005/8/layout/chevron2"/>
    <dgm:cxn modelId="{50B4F6AA-8BCD-45EB-B1AB-564CC6D344AF}" type="presParOf" srcId="{519A6D92-75B1-41DF-9778-BAF8CDBBD976}" destId="{0D2BD0CB-D18C-4461-8E76-8B5ED8228A2A}" srcOrd="1" destOrd="0" presId="urn:microsoft.com/office/officeart/2005/8/layout/chevron2"/>
    <dgm:cxn modelId="{9DC65710-8BBF-41F4-84EB-E21E05B4F2C8}" type="presParOf" srcId="{21B63796-007A-440B-AAF7-00AD114B6718}" destId="{D1EFDF7D-9495-49F9-828F-AB4BC68F1BC9}" srcOrd="3" destOrd="0" presId="urn:microsoft.com/office/officeart/2005/8/layout/chevron2"/>
    <dgm:cxn modelId="{F17AE2C9-46FF-4874-8817-41EF19D44D69}" type="presParOf" srcId="{21B63796-007A-440B-AAF7-00AD114B6718}" destId="{8FEFDA48-72C5-4506-B388-2DF2E2B34635}" srcOrd="4" destOrd="0" presId="urn:microsoft.com/office/officeart/2005/8/layout/chevron2"/>
    <dgm:cxn modelId="{A9F909CE-B433-4237-AE62-8A0C5669E4BA}" type="presParOf" srcId="{8FEFDA48-72C5-4506-B388-2DF2E2B34635}" destId="{AC3BE5B1-7C08-42CF-B4A7-FD0463018F08}" srcOrd="0" destOrd="0" presId="urn:microsoft.com/office/officeart/2005/8/layout/chevron2"/>
    <dgm:cxn modelId="{B65142CD-D408-4780-9A15-FC671F7A4F17}" type="presParOf" srcId="{8FEFDA48-72C5-4506-B388-2DF2E2B34635}" destId="{6456ED62-6DE5-4189-ABFF-5CD1DB582DBC}" srcOrd="1" destOrd="0" presId="urn:microsoft.com/office/officeart/2005/8/layout/chevron2"/>
    <dgm:cxn modelId="{13A8F2D3-26F9-4610-8AC9-8D93E11E5D86}" type="presParOf" srcId="{21B63796-007A-440B-AAF7-00AD114B6718}" destId="{D90FF76A-BC91-45A0-8E62-9ED075123530}" srcOrd="5" destOrd="0" presId="urn:microsoft.com/office/officeart/2005/8/layout/chevron2"/>
    <dgm:cxn modelId="{6A4ABE83-E4CF-46B2-AA5E-58911CAD138F}" type="presParOf" srcId="{21B63796-007A-440B-AAF7-00AD114B6718}" destId="{609FEC9A-1F63-4CFB-B064-AEE211E35FB7}" srcOrd="6" destOrd="0" presId="urn:microsoft.com/office/officeart/2005/8/layout/chevron2"/>
    <dgm:cxn modelId="{37A01EA0-647F-492F-9F9F-B96B1DDB858D}" type="presParOf" srcId="{609FEC9A-1F63-4CFB-B064-AEE211E35FB7}" destId="{BB4EC735-A607-42AA-A615-FE3F804B1860}" srcOrd="0" destOrd="0" presId="urn:microsoft.com/office/officeart/2005/8/layout/chevron2"/>
    <dgm:cxn modelId="{A226F393-5D2D-47C4-8029-3CE1CBC60F6E}" type="presParOf" srcId="{609FEC9A-1F63-4CFB-B064-AEE211E35FB7}" destId="{3D430EC3-27D5-458D-9DDF-F713290A159F}" srcOrd="1" destOrd="0" presId="urn:microsoft.com/office/officeart/2005/8/layout/chevron2"/>
    <dgm:cxn modelId="{ED372D5D-FFE6-468E-A6F6-3EE17721B551}" type="presParOf" srcId="{21B63796-007A-440B-AAF7-00AD114B6718}" destId="{AA71696F-C769-4EC2-AAF5-1E1656EB70B3}" srcOrd="7" destOrd="0" presId="urn:microsoft.com/office/officeart/2005/8/layout/chevron2"/>
    <dgm:cxn modelId="{6C44142B-1FED-4A58-81E8-2502AFF09CD4}" type="presParOf" srcId="{21B63796-007A-440B-AAF7-00AD114B6718}" destId="{4153A337-2CBA-4D89-BCAE-228A680A942D}" srcOrd="8" destOrd="0" presId="urn:microsoft.com/office/officeart/2005/8/layout/chevron2"/>
    <dgm:cxn modelId="{6886150A-9658-4F80-BCFC-56845CCFDCA6}" type="presParOf" srcId="{4153A337-2CBA-4D89-BCAE-228A680A942D}" destId="{E9015BCC-B3F0-4B85-8D98-DCB831BC954D}" srcOrd="0" destOrd="0" presId="urn:microsoft.com/office/officeart/2005/8/layout/chevron2"/>
    <dgm:cxn modelId="{123918DE-0BBB-4BAE-87BD-8AB753C29D74}" type="presParOf" srcId="{4153A337-2CBA-4D89-BCAE-228A680A942D}" destId="{30B77D91-D43F-4D40-B99E-1714ECCC17B4}" srcOrd="1" destOrd="0" presId="urn:microsoft.com/office/officeart/2005/8/layout/chevron2"/>
    <dgm:cxn modelId="{7DF76D84-1E8B-47FE-AED9-69E9482F3316}" type="presParOf" srcId="{21B63796-007A-440B-AAF7-00AD114B6718}" destId="{4542E85D-CDC4-4F03-8C1F-32FBB62596A3}" srcOrd="9" destOrd="0" presId="urn:microsoft.com/office/officeart/2005/8/layout/chevron2"/>
    <dgm:cxn modelId="{8B39F034-7205-47DF-B8A4-0F701D380BF8}" type="presParOf" srcId="{21B63796-007A-440B-AAF7-00AD114B6718}" destId="{B505856F-DA8D-4FB9-86C9-6E2DCD2D5844}" srcOrd="10" destOrd="0" presId="urn:microsoft.com/office/officeart/2005/8/layout/chevron2"/>
    <dgm:cxn modelId="{E4828799-E64E-42B9-BB33-D42B8FA4DEEC}" type="presParOf" srcId="{B505856F-DA8D-4FB9-86C9-6E2DCD2D5844}" destId="{B66D9056-6DF1-4CA3-B07B-B70D40C10B16}" srcOrd="0" destOrd="0" presId="urn:microsoft.com/office/officeart/2005/8/layout/chevron2"/>
    <dgm:cxn modelId="{BA2A1C0C-021F-4637-8B32-BD96DFEE2C8C}" type="presParOf" srcId="{B505856F-DA8D-4FB9-86C9-6E2DCD2D5844}" destId="{4FC0D59F-D1E1-40C8-95E0-AE26FEE076E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EC643-5D7D-4B04-997F-1908063E854D}">
      <dsp:nvSpPr>
        <dsp:cNvPr id="0" name=""/>
        <dsp:cNvSpPr/>
      </dsp:nvSpPr>
      <dsp:spPr>
        <a:xfrm rot="5400000">
          <a:off x="-126578" y="128188"/>
          <a:ext cx="843855" cy="590698"/>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 </a:t>
          </a:r>
          <a:endParaRPr lang="en-US" sz="1600" kern="1200" dirty="0"/>
        </a:p>
      </dsp:txBody>
      <dsp:txXfrm rot="-5400000">
        <a:off x="1" y="296958"/>
        <a:ext cx="590698" cy="253157"/>
      </dsp:txXfrm>
    </dsp:sp>
    <dsp:sp modelId="{30CCDB1E-3065-494E-A8F8-3168D3427B84}">
      <dsp:nvSpPr>
        <dsp:cNvPr id="0" name=""/>
        <dsp:cNvSpPr/>
      </dsp:nvSpPr>
      <dsp:spPr>
        <a:xfrm rot="5400000">
          <a:off x="4135896" y="-3545197"/>
          <a:ext cx="548506" cy="7638901"/>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t>Project Charter and Problem Statements</a:t>
          </a:r>
          <a:endParaRPr lang="en-US" sz="3200" kern="1200" dirty="0"/>
        </a:p>
      </dsp:txBody>
      <dsp:txXfrm rot="-5400000">
        <a:off x="590699" y="26776"/>
        <a:ext cx="7612125" cy="494954"/>
      </dsp:txXfrm>
    </dsp:sp>
    <dsp:sp modelId="{A6862150-21FB-495E-850B-80A8B85E9593}">
      <dsp:nvSpPr>
        <dsp:cNvPr id="0" name=""/>
        <dsp:cNvSpPr/>
      </dsp:nvSpPr>
      <dsp:spPr>
        <a:xfrm rot="5400000">
          <a:off x="-126578" y="873173"/>
          <a:ext cx="843855" cy="590698"/>
        </a:xfrm>
        <a:prstGeom prst="chevron">
          <a:avLst/>
        </a:prstGeom>
        <a:solidFill>
          <a:schemeClr val="accent3">
            <a:hueOff val="2136597"/>
            <a:satOff val="724"/>
            <a:lumOff val="196"/>
            <a:alphaOff val="0"/>
          </a:schemeClr>
        </a:solidFill>
        <a:ln w="25400" cap="flat" cmpd="sng" algn="ctr">
          <a:solidFill>
            <a:schemeClr val="accent3">
              <a:hueOff val="2136597"/>
              <a:satOff val="724"/>
              <a:lumOff val="19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p>
      </dsp:txBody>
      <dsp:txXfrm rot="-5400000">
        <a:off x="1" y="1041943"/>
        <a:ext cx="590698" cy="253157"/>
      </dsp:txXfrm>
    </dsp:sp>
    <dsp:sp modelId="{0D2BD0CB-D18C-4461-8E76-8B5ED8228A2A}">
      <dsp:nvSpPr>
        <dsp:cNvPr id="0" name=""/>
        <dsp:cNvSpPr/>
      </dsp:nvSpPr>
      <dsp:spPr>
        <a:xfrm rot="5400000">
          <a:off x="4135896" y="-2798602"/>
          <a:ext cx="548506" cy="7638901"/>
        </a:xfrm>
        <a:prstGeom prst="round2SameRect">
          <a:avLst/>
        </a:prstGeom>
        <a:solidFill>
          <a:schemeClr val="lt1">
            <a:alpha val="90000"/>
            <a:hueOff val="0"/>
            <a:satOff val="0"/>
            <a:lumOff val="0"/>
            <a:alphaOff val="0"/>
          </a:schemeClr>
        </a:solidFill>
        <a:ln w="25400" cap="flat" cmpd="sng" algn="ctr">
          <a:solidFill>
            <a:schemeClr val="accent3">
              <a:hueOff val="2136597"/>
              <a:satOff val="724"/>
              <a:lumOff val="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t>Global Aim and SMART Aim</a:t>
          </a:r>
          <a:endParaRPr lang="en-US" sz="3200" kern="1200" dirty="0"/>
        </a:p>
      </dsp:txBody>
      <dsp:txXfrm rot="-5400000">
        <a:off x="590699" y="773371"/>
        <a:ext cx="7612125" cy="494954"/>
      </dsp:txXfrm>
    </dsp:sp>
    <dsp:sp modelId="{AC3BE5B1-7C08-42CF-B4A7-FD0463018F08}">
      <dsp:nvSpPr>
        <dsp:cNvPr id="0" name=""/>
        <dsp:cNvSpPr/>
      </dsp:nvSpPr>
      <dsp:spPr>
        <a:xfrm rot="5400000">
          <a:off x="-126578" y="1618158"/>
          <a:ext cx="843855" cy="590698"/>
        </a:xfrm>
        <a:prstGeom prst="chevron">
          <a:avLst/>
        </a:prstGeom>
        <a:solidFill>
          <a:schemeClr val="accent3">
            <a:hueOff val="4273195"/>
            <a:satOff val="1448"/>
            <a:lumOff val="392"/>
            <a:alphaOff val="0"/>
          </a:schemeClr>
        </a:solidFill>
        <a:ln w="25400" cap="flat" cmpd="sng" algn="ctr">
          <a:solidFill>
            <a:schemeClr val="accent3">
              <a:hueOff val="4273195"/>
              <a:satOff val="1448"/>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 </a:t>
          </a:r>
          <a:endParaRPr lang="en-US" sz="1600" kern="1200" dirty="0"/>
        </a:p>
      </dsp:txBody>
      <dsp:txXfrm rot="-5400000">
        <a:off x="1" y="1786928"/>
        <a:ext cx="590698" cy="253157"/>
      </dsp:txXfrm>
    </dsp:sp>
    <dsp:sp modelId="{6456ED62-6DE5-4189-ABFF-5CD1DB582DBC}">
      <dsp:nvSpPr>
        <dsp:cNvPr id="0" name=""/>
        <dsp:cNvSpPr/>
      </dsp:nvSpPr>
      <dsp:spPr>
        <a:xfrm rot="5400000">
          <a:off x="4135896" y="-2053617"/>
          <a:ext cx="548506" cy="7638901"/>
        </a:xfrm>
        <a:prstGeom prst="round2SameRect">
          <a:avLst/>
        </a:prstGeom>
        <a:solidFill>
          <a:schemeClr val="lt1">
            <a:alpha val="90000"/>
            <a:hueOff val="0"/>
            <a:satOff val="0"/>
            <a:lumOff val="0"/>
            <a:alphaOff val="0"/>
          </a:schemeClr>
        </a:solidFill>
        <a:ln w="25400" cap="flat" cmpd="sng" algn="ctr">
          <a:solidFill>
            <a:schemeClr val="accent3">
              <a:hueOff val="4273195"/>
              <a:satOff val="1448"/>
              <a:lumOff val="3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t>Key Driver Diagram</a:t>
          </a:r>
          <a:endParaRPr lang="en-US" sz="3200" kern="1200" dirty="0"/>
        </a:p>
      </dsp:txBody>
      <dsp:txXfrm rot="-5400000">
        <a:off x="590699" y="1518356"/>
        <a:ext cx="7612125" cy="494954"/>
      </dsp:txXfrm>
    </dsp:sp>
    <dsp:sp modelId="{BB4EC735-A607-42AA-A615-FE3F804B1860}">
      <dsp:nvSpPr>
        <dsp:cNvPr id="0" name=""/>
        <dsp:cNvSpPr/>
      </dsp:nvSpPr>
      <dsp:spPr>
        <a:xfrm rot="5400000">
          <a:off x="-126578" y="2363143"/>
          <a:ext cx="843855" cy="590698"/>
        </a:xfrm>
        <a:prstGeom prst="chevron">
          <a:avLst/>
        </a:prstGeom>
        <a:solidFill>
          <a:schemeClr val="accent3">
            <a:hueOff val="6409792"/>
            <a:satOff val="2173"/>
            <a:lumOff val="587"/>
            <a:alphaOff val="0"/>
          </a:schemeClr>
        </a:solidFill>
        <a:ln w="25400" cap="flat" cmpd="sng" algn="ctr">
          <a:solidFill>
            <a:schemeClr val="accent3">
              <a:hueOff val="6409792"/>
              <a:satOff val="2173"/>
              <a:lumOff val="58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p>
      </dsp:txBody>
      <dsp:txXfrm rot="-5400000">
        <a:off x="1" y="2531913"/>
        <a:ext cx="590698" cy="253157"/>
      </dsp:txXfrm>
    </dsp:sp>
    <dsp:sp modelId="{3D430EC3-27D5-458D-9DDF-F713290A159F}">
      <dsp:nvSpPr>
        <dsp:cNvPr id="0" name=""/>
        <dsp:cNvSpPr/>
      </dsp:nvSpPr>
      <dsp:spPr>
        <a:xfrm rot="5400000">
          <a:off x="4135896" y="-1325565"/>
          <a:ext cx="548506" cy="7638901"/>
        </a:xfrm>
        <a:prstGeom prst="round2SameRect">
          <a:avLst/>
        </a:prstGeom>
        <a:solidFill>
          <a:schemeClr val="lt1">
            <a:alpha val="90000"/>
            <a:hueOff val="0"/>
            <a:satOff val="0"/>
            <a:lumOff val="0"/>
            <a:alphaOff val="0"/>
          </a:schemeClr>
        </a:solidFill>
        <a:ln w="25400" cap="flat" cmpd="sng" algn="ctr">
          <a:solidFill>
            <a:schemeClr val="accent3">
              <a:hueOff val="6409792"/>
              <a:satOff val="2173"/>
              <a:lumOff val="5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t>PDSA Cycles</a:t>
          </a:r>
          <a:endParaRPr lang="en-US" sz="3200" kern="1200" dirty="0"/>
        </a:p>
      </dsp:txBody>
      <dsp:txXfrm rot="-5400000">
        <a:off x="590699" y="2246408"/>
        <a:ext cx="7612125" cy="494954"/>
      </dsp:txXfrm>
    </dsp:sp>
    <dsp:sp modelId="{E9015BCC-B3F0-4B85-8D98-DCB831BC954D}">
      <dsp:nvSpPr>
        <dsp:cNvPr id="0" name=""/>
        <dsp:cNvSpPr/>
      </dsp:nvSpPr>
      <dsp:spPr>
        <a:xfrm rot="5400000">
          <a:off x="-126578" y="3108127"/>
          <a:ext cx="843855" cy="590698"/>
        </a:xfrm>
        <a:prstGeom prst="chevron">
          <a:avLst/>
        </a:prstGeom>
        <a:solidFill>
          <a:schemeClr val="accent3">
            <a:hueOff val="8546389"/>
            <a:satOff val="2897"/>
            <a:lumOff val="783"/>
            <a:alphaOff val="0"/>
          </a:schemeClr>
        </a:solidFill>
        <a:ln w="25400" cap="flat" cmpd="sng" algn="ctr">
          <a:solidFill>
            <a:schemeClr val="accent3">
              <a:hueOff val="8546389"/>
              <a:satOff val="2897"/>
              <a:lumOff val="78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p>
      </dsp:txBody>
      <dsp:txXfrm rot="-5400000">
        <a:off x="1" y="3276897"/>
        <a:ext cx="590698" cy="253157"/>
      </dsp:txXfrm>
    </dsp:sp>
    <dsp:sp modelId="{30B77D91-D43F-4D40-B99E-1714ECCC17B4}">
      <dsp:nvSpPr>
        <dsp:cNvPr id="0" name=""/>
        <dsp:cNvSpPr/>
      </dsp:nvSpPr>
      <dsp:spPr>
        <a:xfrm rot="5400000">
          <a:off x="4135896" y="-563648"/>
          <a:ext cx="548506" cy="7638901"/>
        </a:xfrm>
        <a:prstGeom prst="round2SameRect">
          <a:avLst/>
        </a:prstGeom>
        <a:solidFill>
          <a:schemeClr val="lt1">
            <a:alpha val="90000"/>
            <a:hueOff val="0"/>
            <a:satOff val="0"/>
            <a:lumOff val="0"/>
            <a:alphaOff val="0"/>
          </a:schemeClr>
        </a:solidFill>
        <a:ln w="25400" cap="flat" cmpd="sng" algn="ctr">
          <a:solidFill>
            <a:schemeClr val="accent3">
              <a:hueOff val="8546389"/>
              <a:satOff val="2897"/>
              <a:lumOff val="7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t>Data Analysis (Lite!)</a:t>
          </a:r>
          <a:endParaRPr lang="en-US" sz="3200" kern="1200" dirty="0"/>
        </a:p>
      </dsp:txBody>
      <dsp:txXfrm rot="-5400000">
        <a:off x="590699" y="3008325"/>
        <a:ext cx="7612125" cy="494954"/>
      </dsp:txXfrm>
    </dsp:sp>
    <dsp:sp modelId="{B66D9056-6DF1-4CA3-B07B-B70D40C10B16}">
      <dsp:nvSpPr>
        <dsp:cNvPr id="0" name=""/>
        <dsp:cNvSpPr/>
      </dsp:nvSpPr>
      <dsp:spPr>
        <a:xfrm rot="5400000">
          <a:off x="-126578" y="3853112"/>
          <a:ext cx="843855" cy="590698"/>
        </a:xfrm>
        <a:prstGeom prst="chevron">
          <a:avLst/>
        </a:prstGeom>
        <a:solidFill>
          <a:schemeClr val="accent3">
            <a:hueOff val="10682986"/>
            <a:satOff val="3621"/>
            <a:lumOff val="979"/>
            <a:alphaOff val="0"/>
          </a:schemeClr>
        </a:solidFill>
        <a:ln w="25400" cap="flat" cmpd="sng" algn="ctr">
          <a:solidFill>
            <a:schemeClr val="accent3">
              <a:hueOff val="10682986"/>
              <a:satOff val="3621"/>
              <a:lumOff val="97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p>
      </dsp:txBody>
      <dsp:txXfrm rot="-5400000">
        <a:off x="1" y="4021882"/>
        <a:ext cx="590698" cy="253157"/>
      </dsp:txXfrm>
    </dsp:sp>
    <dsp:sp modelId="{4FC0D59F-D1E1-40C8-95E0-AE26FEE076E3}">
      <dsp:nvSpPr>
        <dsp:cNvPr id="0" name=""/>
        <dsp:cNvSpPr/>
      </dsp:nvSpPr>
      <dsp:spPr>
        <a:xfrm rot="5400000">
          <a:off x="4135896" y="181336"/>
          <a:ext cx="548506" cy="7638901"/>
        </a:xfrm>
        <a:prstGeom prst="round2SameRect">
          <a:avLst/>
        </a:prstGeom>
        <a:solidFill>
          <a:schemeClr val="lt1">
            <a:alpha val="90000"/>
            <a:hueOff val="0"/>
            <a:satOff val="0"/>
            <a:lumOff val="0"/>
            <a:alphaOff val="0"/>
          </a:schemeClr>
        </a:solidFill>
        <a:ln w="25400" cap="flat" cmpd="sng" algn="ctr">
          <a:solidFill>
            <a:schemeClr val="accent3">
              <a:hueOff val="10682986"/>
              <a:satOff val="3621"/>
              <a:lumOff val="9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t>Sustainability (Lite!)</a:t>
          </a:r>
          <a:endParaRPr lang="en-US" sz="3200" kern="1200" dirty="0"/>
        </a:p>
      </dsp:txBody>
      <dsp:txXfrm rot="-5400000">
        <a:off x="590699" y="3753309"/>
        <a:ext cx="7612125" cy="49495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1"/>
            <a:ext cx="3038145" cy="464205"/>
          </a:xfrm>
          <a:prstGeom prst="rect">
            <a:avLst/>
          </a:prstGeom>
        </p:spPr>
        <p:txBody>
          <a:bodyPr vert="horz" lIns="88139" tIns="44070" rIns="88139" bIns="44070" rtlCol="0"/>
          <a:lstStyle>
            <a:lvl1pPr algn="r">
              <a:defRPr sz="1200"/>
            </a:lvl1pPr>
          </a:lstStyle>
          <a:p>
            <a:fld id="{1C53532B-C57D-4D24-B5CC-FD4E156EBF4C}" type="datetimeFigureOut">
              <a:rPr lang="en-US" smtClean="0"/>
              <a:pPr/>
              <a:t>2/15/2017</a:t>
            </a:fld>
            <a:endParaRPr lang="en-US"/>
          </a:p>
        </p:txBody>
      </p:sp>
      <p:sp>
        <p:nvSpPr>
          <p:cNvPr id="4" name="Footer Placeholder 3"/>
          <p:cNvSpPr>
            <a:spLocks noGrp="1"/>
          </p:cNvSpPr>
          <p:nvPr>
            <p:ph type="ftr" sz="quarter" idx="2"/>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9"/>
            <a:ext cx="3038145" cy="464205"/>
          </a:xfrm>
          <a:prstGeom prst="rect">
            <a:avLst/>
          </a:prstGeom>
        </p:spPr>
        <p:txBody>
          <a:bodyPr vert="horz" lIns="88139" tIns="44070" rIns="88139" bIns="44070" rtlCol="0" anchor="b"/>
          <a:lstStyle>
            <a:lvl1pPr algn="r">
              <a:defRPr sz="1200"/>
            </a:lvl1pPr>
          </a:lstStyle>
          <a:p>
            <a:fld id="{F320033E-69DD-47DE-B3F6-3166F8E20CF8}" type="slidenum">
              <a:rPr lang="en-US" smtClean="0"/>
              <a:pPr/>
              <a:t>‹#›</a:t>
            </a:fld>
            <a:endParaRPr lang="en-US"/>
          </a:p>
        </p:txBody>
      </p:sp>
    </p:spTree>
    <p:extLst>
      <p:ext uri="{BB962C8B-B14F-4D97-AF65-F5344CB8AC3E}">
        <p14:creationId xmlns:p14="http://schemas.microsoft.com/office/powerpoint/2010/main" val="1506381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FA7AFE93-D4DC-0B4F-94AB-7CE5EAF59665}" type="datetimeFigureOut">
              <a:rPr lang="en-US" smtClean="0"/>
              <a:pPr/>
              <a:t>2/15/2017</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8BBF9976-16FA-684A-9B34-75E06317153C}" type="slidenum">
              <a:rPr lang="en-US" smtClean="0"/>
              <a:pPr/>
              <a:t>‹#›</a:t>
            </a:fld>
            <a:endParaRPr lang="en-US"/>
          </a:p>
        </p:txBody>
      </p:sp>
    </p:spTree>
    <p:extLst>
      <p:ext uri="{BB962C8B-B14F-4D97-AF65-F5344CB8AC3E}">
        <p14:creationId xmlns:p14="http://schemas.microsoft.com/office/powerpoint/2010/main" val="10896672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a:p>
            <a:r>
              <a:rPr lang="en-US" altLang="en-US" smtClean="0">
                <a:latin typeface="Arial" pitchFamily="34" charset="0"/>
              </a:rPr>
              <a:t>The purpose of the project charter is to document:</a:t>
            </a:r>
          </a:p>
          <a:p>
            <a:r>
              <a:rPr lang="en-US" altLang="en-US" smtClean="0">
                <a:latin typeface="Arial" pitchFamily="34" charset="0"/>
              </a:rPr>
              <a:t>Problem statement (what are your current metrics compared to goal)</a:t>
            </a:r>
          </a:p>
          <a:p>
            <a:r>
              <a:rPr lang="en-US" altLang="en-US" smtClean="0">
                <a:latin typeface="Arial" pitchFamily="34" charset="0"/>
              </a:rPr>
              <a:t>Aim or goal statement</a:t>
            </a:r>
          </a:p>
          <a:p>
            <a:r>
              <a:rPr lang="en-US" altLang="en-US" smtClean="0">
                <a:latin typeface="Arial" pitchFamily="34" charset="0"/>
              </a:rPr>
              <a:t>Reasons for undertaking the project</a:t>
            </a:r>
          </a:p>
          <a:p>
            <a:r>
              <a:rPr lang="en-US" altLang="en-US" smtClean="0">
                <a:latin typeface="Arial" pitchFamily="34" charset="0"/>
              </a:rPr>
              <a:t>main stakeholders</a:t>
            </a:r>
          </a:p>
          <a:p>
            <a:r>
              <a:rPr lang="en-US" altLang="en-US" smtClean="0">
                <a:latin typeface="Arial" pitchFamily="34" charset="0"/>
              </a:rPr>
              <a:t>In-scope and out-of-scope items (inclusion and exclusion criteria)</a:t>
            </a:r>
          </a:p>
          <a:p>
            <a:r>
              <a:rPr lang="en-US" altLang="en-US" smtClean="0">
                <a:latin typeface="Arial" pitchFamily="34" charset="0"/>
              </a:rPr>
              <a:t>Communication plan</a:t>
            </a:r>
          </a:p>
          <a:p>
            <a:r>
              <a:rPr lang="en-US" altLang="en-US" smtClean="0">
                <a:latin typeface="Arial" pitchFamily="34" charset="0"/>
              </a:rPr>
              <a:t>Target project benefits</a:t>
            </a: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53655" indent="-289867" eaLnBrk="0" hangingPunct="0">
              <a:defRPr sz="2400">
                <a:solidFill>
                  <a:schemeClr val="tx1"/>
                </a:solidFill>
                <a:latin typeface="Arial" pitchFamily="34" charset="0"/>
                <a:ea typeface="MS PGothic" pitchFamily="34" charset="-128"/>
              </a:defRPr>
            </a:lvl2pPr>
            <a:lvl3pPr marL="1159469" indent="-231894" eaLnBrk="0" hangingPunct="0">
              <a:defRPr sz="2400">
                <a:solidFill>
                  <a:schemeClr val="tx1"/>
                </a:solidFill>
                <a:latin typeface="Arial" pitchFamily="34" charset="0"/>
                <a:ea typeface="MS PGothic" pitchFamily="34" charset="-128"/>
              </a:defRPr>
            </a:lvl3pPr>
            <a:lvl4pPr marL="1623256" indent="-231894" eaLnBrk="0" hangingPunct="0">
              <a:defRPr sz="2400">
                <a:solidFill>
                  <a:schemeClr val="tx1"/>
                </a:solidFill>
                <a:latin typeface="Arial" pitchFamily="34" charset="0"/>
                <a:ea typeface="MS PGothic" pitchFamily="34" charset="-128"/>
              </a:defRPr>
            </a:lvl4pPr>
            <a:lvl5pPr marL="2087044" indent="-231894" eaLnBrk="0" hangingPunct="0">
              <a:defRPr sz="2400">
                <a:solidFill>
                  <a:schemeClr val="tx1"/>
                </a:solidFill>
                <a:latin typeface="Arial" pitchFamily="34" charset="0"/>
                <a:ea typeface="MS PGothic" pitchFamily="34" charset="-128"/>
              </a:defRPr>
            </a:lvl5pPr>
            <a:lvl6pPr marL="2550831" indent="-231894" eaLnBrk="0" fontAlgn="base" hangingPunct="0">
              <a:spcBef>
                <a:spcPct val="0"/>
              </a:spcBef>
              <a:spcAft>
                <a:spcPct val="0"/>
              </a:spcAft>
              <a:defRPr sz="2400">
                <a:solidFill>
                  <a:schemeClr val="tx1"/>
                </a:solidFill>
                <a:latin typeface="Arial" pitchFamily="34" charset="0"/>
                <a:ea typeface="MS PGothic" pitchFamily="34" charset="-128"/>
              </a:defRPr>
            </a:lvl6pPr>
            <a:lvl7pPr marL="3014618" indent="-231894" eaLnBrk="0" fontAlgn="base" hangingPunct="0">
              <a:spcBef>
                <a:spcPct val="0"/>
              </a:spcBef>
              <a:spcAft>
                <a:spcPct val="0"/>
              </a:spcAft>
              <a:defRPr sz="2400">
                <a:solidFill>
                  <a:schemeClr val="tx1"/>
                </a:solidFill>
                <a:latin typeface="Arial" pitchFamily="34" charset="0"/>
                <a:ea typeface="MS PGothic" pitchFamily="34" charset="-128"/>
              </a:defRPr>
            </a:lvl7pPr>
            <a:lvl8pPr marL="3478407" indent="-231894" eaLnBrk="0" fontAlgn="base" hangingPunct="0">
              <a:spcBef>
                <a:spcPct val="0"/>
              </a:spcBef>
              <a:spcAft>
                <a:spcPct val="0"/>
              </a:spcAft>
              <a:defRPr sz="2400">
                <a:solidFill>
                  <a:schemeClr val="tx1"/>
                </a:solidFill>
                <a:latin typeface="Arial" pitchFamily="34" charset="0"/>
                <a:ea typeface="MS PGothic" pitchFamily="34" charset="-128"/>
              </a:defRPr>
            </a:lvl8pPr>
            <a:lvl9pPr marL="3942194" indent="-231894" eaLnBrk="0" fontAlgn="base" hangingPunct="0">
              <a:spcBef>
                <a:spcPct val="0"/>
              </a:spcBef>
              <a:spcAft>
                <a:spcPct val="0"/>
              </a:spcAft>
              <a:defRPr sz="2400">
                <a:solidFill>
                  <a:schemeClr val="tx1"/>
                </a:solidFill>
                <a:latin typeface="Arial" pitchFamily="34" charset="0"/>
                <a:ea typeface="MS PGothic" pitchFamily="34" charset="-128"/>
              </a:defRPr>
            </a:lvl9pPr>
          </a:lstStyle>
          <a:p>
            <a:fld id="{ED279F2C-3083-465A-B44C-595A619E1F1B}" type="slidenum">
              <a:rPr lang="en-US" altLang="en-US" sz="1300"/>
              <a:pPr/>
              <a:t>5</a:t>
            </a:fld>
            <a:endParaRPr lang="en-US" altLang="en-US" sz="13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BF9976-16FA-684A-9B34-75E06317153C}"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5563FE-82EC-40DA-8C7C-6254C3080C52}"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xfrm>
            <a:off x="1181100" y="698500"/>
            <a:ext cx="4648200" cy="3486150"/>
          </a:xfrm>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cs typeface="MS PGothic" charset="0"/>
            </a:endParaRPr>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MS PGothic" charset="0"/>
                <a:cs typeface="MS PGothic" charset="0"/>
              </a:defRPr>
            </a:lvl1pPr>
            <a:lvl2pPr marL="36559132" indent="-36118475" eaLnBrk="0" hangingPunct="0">
              <a:defRPr sz="2300">
                <a:solidFill>
                  <a:schemeClr val="tx1"/>
                </a:solidFill>
                <a:latin typeface="Arial" charset="0"/>
                <a:ea typeface="MS PGothic" charset="0"/>
                <a:cs typeface="MS PGothic" charset="0"/>
              </a:defRPr>
            </a:lvl2pPr>
            <a:lvl3pPr eaLnBrk="0" hangingPunct="0">
              <a:defRPr sz="2300">
                <a:solidFill>
                  <a:schemeClr val="tx1"/>
                </a:solidFill>
                <a:latin typeface="Arial" charset="0"/>
                <a:ea typeface="MS PGothic" charset="0"/>
                <a:cs typeface="MS PGothic" charset="0"/>
              </a:defRPr>
            </a:lvl3pPr>
            <a:lvl4pPr eaLnBrk="0" hangingPunct="0">
              <a:defRPr sz="2300">
                <a:solidFill>
                  <a:schemeClr val="tx1"/>
                </a:solidFill>
                <a:latin typeface="Arial" charset="0"/>
                <a:ea typeface="MS PGothic" charset="0"/>
                <a:cs typeface="MS PGothic" charset="0"/>
              </a:defRPr>
            </a:lvl4pPr>
            <a:lvl5pPr eaLnBrk="0" hangingPunct="0">
              <a:defRPr sz="2300">
                <a:solidFill>
                  <a:schemeClr val="tx1"/>
                </a:solidFill>
                <a:latin typeface="Arial" charset="0"/>
                <a:ea typeface="MS PGothic" charset="0"/>
                <a:cs typeface="MS PGothic" charset="0"/>
              </a:defRPr>
            </a:lvl5pPr>
            <a:lvl6pPr marL="440656" eaLnBrk="0" fontAlgn="base" hangingPunct="0">
              <a:spcBef>
                <a:spcPct val="0"/>
              </a:spcBef>
              <a:spcAft>
                <a:spcPct val="0"/>
              </a:spcAft>
              <a:defRPr sz="2300">
                <a:solidFill>
                  <a:schemeClr val="tx1"/>
                </a:solidFill>
                <a:latin typeface="Arial" charset="0"/>
                <a:ea typeface="MS PGothic" charset="0"/>
                <a:cs typeface="MS PGothic" charset="0"/>
              </a:defRPr>
            </a:lvl6pPr>
            <a:lvl7pPr marL="881312" eaLnBrk="0" fontAlgn="base" hangingPunct="0">
              <a:spcBef>
                <a:spcPct val="0"/>
              </a:spcBef>
              <a:spcAft>
                <a:spcPct val="0"/>
              </a:spcAft>
              <a:defRPr sz="2300">
                <a:solidFill>
                  <a:schemeClr val="tx1"/>
                </a:solidFill>
                <a:latin typeface="Arial" charset="0"/>
                <a:ea typeface="MS PGothic" charset="0"/>
                <a:cs typeface="MS PGothic" charset="0"/>
              </a:defRPr>
            </a:lvl7pPr>
            <a:lvl8pPr marL="1321967" eaLnBrk="0" fontAlgn="base" hangingPunct="0">
              <a:spcBef>
                <a:spcPct val="0"/>
              </a:spcBef>
              <a:spcAft>
                <a:spcPct val="0"/>
              </a:spcAft>
              <a:defRPr sz="2300">
                <a:solidFill>
                  <a:schemeClr val="tx1"/>
                </a:solidFill>
                <a:latin typeface="Arial" charset="0"/>
                <a:ea typeface="MS PGothic" charset="0"/>
                <a:cs typeface="MS PGothic" charset="0"/>
              </a:defRPr>
            </a:lvl8pPr>
            <a:lvl9pPr marL="1762623" eaLnBrk="0" fontAlgn="base" hangingPunct="0">
              <a:spcBef>
                <a:spcPct val="0"/>
              </a:spcBef>
              <a:spcAft>
                <a:spcPct val="0"/>
              </a:spcAft>
              <a:defRPr sz="2300">
                <a:solidFill>
                  <a:schemeClr val="tx1"/>
                </a:solidFill>
                <a:latin typeface="Arial" charset="0"/>
                <a:ea typeface="MS PGothic" charset="0"/>
                <a:cs typeface="MS PGothic" charset="0"/>
              </a:defRPr>
            </a:lvl9pPr>
          </a:lstStyle>
          <a:p>
            <a:fld id="{01EEA75A-F26F-D34D-8B3E-911638442D04}" type="slidenum">
              <a:rPr lang="en-US" sz="1300">
                <a:solidFill>
                  <a:prstClr val="black"/>
                </a:solidFill>
              </a:rPr>
              <a:pPr/>
              <a:t>19</a:t>
            </a:fld>
            <a:endParaRPr lang="en-US" sz="1300" dirty="0">
              <a:solidFill>
                <a:prstClr val="black"/>
              </a:solidFill>
            </a:endParaRPr>
          </a:p>
        </p:txBody>
      </p:sp>
    </p:spTree>
    <p:extLst>
      <p:ext uri="{BB962C8B-B14F-4D97-AF65-F5344CB8AC3E}">
        <p14:creationId xmlns:p14="http://schemas.microsoft.com/office/powerpoint/2010/main" val="13156340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Volumes/Cheryl's%20Storage/CHERYL%20K/19670-NWH%20PPT%20Hospital%20Templates/nwh_ppt_blue_110915/constallations-3-01.jpg" TargetMode="External"/><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3678"/>
            <a:ext cx="9143997" cy="6864077"/>
          </a:xfrm>
          <a:prstGeom prst="rect">
            <a:avLst/>
          </a:prstGeom>
        </p:spPr>
      </p:pic>
      <p:sp>
        <p:nvSpPr>
          <p:cNvPr id="2" name="Title 1"/>
          <p:cNvSpPr>
            <a:spLocks noGrp="1"/>
          </p:cNvSpPr>
          <p:nvPr>
            <p:ph type="ctrTitle"/>
          </p:nvPr>
        </p:nvSpPr>
        <p:spPr>
          <a:xfrm>
            <a:off x="4710112" y="2103120"/>
            <a:ext cx="3976687" cy="1898429"/>
          </a:xfrm>
        </p:spPr>
        <p:txBody>
          <a:bodyPr>
            <a:noAutofit/>
          </a:bodyPr>
          <a:lstStyle>
            <a:lvl1pPr>
              <a:defRPr sz="3000">
                <a:solidFill>
                  <a:schemeClr val="tx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a:xfrm>
            <a:off x="4710112" y="4331020"/>
            <a:ext cx="3976687" cy="580938"/>
          </a:xfrm>
        </p:spPr>
        <p:txBody>
          <a:bodyPr anchor="t" anchorCtr="0"/>
          <a:lstStyle>
            <a:lvl1pPr marL="0" indent="0" algn="l" defTabSz="457200" rtl="0" eaLnBrk="1" latinLnBrk="0" hangingPunct="1">
              <a:spcBef>
                <a:spcPts val="0"/>
              </a:spcBef>
              <a:buFontTx/>
              <a:buNone/>
              <a:defRPr lang="en-US" sz="1600" b="0" kern="1200" smtClean="0">
                <a:solidFill>
                  <a:schemeClr val="tx1"/>
                </a:solidFill>
                <a:latin typeface="Calibri" panose="020F0502020204030204" pitchFamily="34" charset="0"/>
                <a:ea typeface="+mn-ea"/>
                <a:cs typeface="Calibri" panose="020F0502020204030204" pitchFamily="34" charset="0"/>
              </a:defRPr>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indent="-3657600"/>
            <a:r>
              <a:rPr lang="en-US" smtClean="0"/>
              <a:t>Month Day, Year</a:t>
            </a:r>
            <a:endParaRPr lang="en-US" dirty="0"/>
          </a:p>
        </p:txBody>
      </p:sp>
      <p:sp>
        <p:nvSpPr>
          <p:cNvPr id="5" name="Slide Number Placeholder 4"/>
          <p:cNvSpPr>
            <a:spLocks noGrp="1"/>
          </p:cNvSpPr>
          <p:nvPr>
            <p:ph type="sldNum" sz="quarter" idx="11"/>
          </p:nvPr>
        </p:nvSpPr>
        <p:spPr/>
        <p:txBody>
          <a:bodyPr/>
          <a:lstStyle/>
          <a:p>
            <a:fld id="{5E8BC936-0928-C346-B13E-04BD58031644}" type="slidenum">
              <a:rPr lang="en-US" smtClean="0"/>
              <a:pPr/>
              <a:t>‹#›</a:t>
            </a:fld>
            <a:endParaRPr lang="en-US" dirty="0"/>
          </a:p>
        </p:txBody>
      </p:sp>
      <p:pic>
        <p:nvPicPr>
          <p:cNvPr id="8" name="Picture 7" descr="nwh_cc_sm_vrt_pos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6598" y="4999257"/>
            <a:ext cx="5236982" cy="1512284"/>
          </a:xfrm>
          <a:prstGeom prst="rect">
            <a:avLst/>
          </a:prstGeom>
        </p:spPr>
      </p:pic>
    </p:spTree>
    <p:extLst>
      <p:ext uri="{BB962C8B-B14F-4D97-AF65-F5344CB8AC3E}">
        <p14:creationId xmlns:p14="http://schemas.microsoft.com/office/powerpoint/2010/main" val="4391757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Column Stack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9" name="Content Placeholder 8"/>
          <p:cNvSpPr>
            <a:spLocks noGrp="1"/>
          </p:cNvSpPr>
          <p:nvPr>
            <p:ph sz="quarter" idx="10"/>
          </p:nvPr>
        </p:nvSpPr>
        <p:spPr>
          <a:xfrm>
            <a:off x="458788" y="1373188"/>
            <a:ext cx="8228012" cy="21447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1"/>
          </p:nvPr>
        </p:nvSpPr>
        <p:spPr>
          <a:xfrm>
            <a:off x="457200" y="3794124"/>
            <a:ext cx="3976687" cy="21488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quarter" idx="14"/>
          </p:nvPr>
        </p:nvSpPr>
        <p:spPr>
          <a:xfrm>
            <a:off x="4710113" y="3794125"/>
            <a:ext cx="3976687" cy="21488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Date Placeholder 2"/>
          <p:cNvSpPr>
            <a:spLocks noGrp="1"/>
          </p:cNvSpPr>
          <p:nvPr>
            <p:ph type="dt" sz="half" idx="15"/>
          </p:nvPr>
        </p:nvSpPr>
        <p:spPr/>
        <p:txBody>
          <a:bodyPr/>
          <a:lstStyle/>
          <a:p>
            <a:r>
              <a:rPr lang="en-US" smtClean="0"/>
              <a:t>Month Day, Year</a:t>
            </a:r>
            <a:endParaRPr lang="en-US" dirty="0"/>
          </a:p>
        </p:txBody>
      </p:sp>
      <p:sp>
        <p:nvSpPr>
          <p:cNvPr id="8" name="Slide Number Placeholder 7"/>
          <p:cNvSpPr>
            <a:spLocks noGrp="1"/>
          </p:cNvSpPr>
          <p:nvPr>
            <p:ph type="sldNum" sz="quarter" idx="16"/>
          </p:nvPr>
        </p:nvSpPr>
        <p:spPr/>
        <p:txBody>
          <a:bodyPr/>
          <a:lstStyle/>
          <a:p>
            <a:fld id="{5E8BC936-0928-C346-B13E-04BD58031644}" type="slidenum">
              <a:rPr lang="en-US" smtClean="0"/>
              <a:pPr/>
              <a:t>‹#›</a:t>
            </a:fld>
            <a:endParaRPr lang="en-US" dirty="0"/>
          </a:p>
        </p:txBody>
      </p:sp>
      <p:pic>
        <p:nvPicPr>
          <p:cNvPr id="12" name="Picture 11" descr="nwh_cc_sm_ahr_pos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208" y="6292275"/>
            <a:ext cx="2684582" cy="464135"/>
          </a:xfrm>
          <a:prstGeom prst="rect">
            <a:avLst/>
          </a:prstGeom>
        </p:spPr>
      </p:pic>
    </p:spTree>
    <p:extLst>
      <p:ext uri="{BB962C8B-B14F-4D97-AF65-F5344CB8AC3E}">
        <p14:creationId xmlns:p14="http://schemas.microsoft.com/office/powerpoint/2010/main" val="403774912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Column Stack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9" name="Content Placeholder 8"/>
          <p:cNvSpPr>
            <a:spLocks noGrp="1"/>
          </p:cNvSpPr>
          <p:nvPr>
            <p:ph sz="quarter" idx="10"/>
          </p:nvPr>
        </p:nvSpPr>
        <p:spPr>
          <a:xfrm>
            <a:off x="458788" y="1373188"/>
            <a:ext cx="8228012" cy="21447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1"/>
          </p:nvPr>
        </p:nvSpPr>
        <p:spPr>
          <a:xfrm>
            <a:off x="457201" y="3794124"/>
            <a:ext cx="2560320" cy="21488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quarter" idx="14"/>
          </p:nvPr>
        </p:nvSpPr>
        <p:spPr>
          <a:xfrm>
            <a:off x="3295650" y="3794125"/>
            <a:ext cx="2555875" cy="21488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Content Placeholder 4"/>
          <p:cNvSpPr>
            <a:spLocks noGrp="1"/>
          </p:cNvSpPr>
          <p:nvPr>
            <p:ph sz="quarter" idx="15"/>
          </p:nvPr>
        </p:nvSpPr>
        <p:spPr>
          <a:xfrm>
            <a:off x="6129338" y="3794125"/>
            <a:ext cx="2557462" cy="21488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Date Placeholder 2"/>
          <p:cNvSpPr>
            <a:spLocks noGrp="1"/>
          </p:cNvSpPr>
          <p:nvPr>
            <p:ph type="dt" sz="half" idx="16"/>
          </p:nvPr>
        </p:nvSpPr>
        <p:spPr/>
        <p:txBody>
          <a:bodyPr/>
          <a:lstStyle/>
          <a:p>
            <a:r>
              <a:rPr lang="en-US" smtClean="0"/>
              <a:t>Month Day, Year</a:t>
            </a:r>
            <a:endParaRPr lang="en-US" dirty="0"/>
          </a:p>
        </p:txBody>
      </p:sp>
      <p:sp>
        <p:nvSpPr>
          <p:cNvPr id="12" name="Slide Number Placeholder 11"/>
          <p:cNvSpPr>
            <a:spLocks noGrp="1"/>
          </p:cNvSpPr>
          <p:nvPr>
            <p:ph type="sldNum" sz="quarter" idx="17"/>
          </p:nvPr>
        </p:nvSpPr>
        <p:spPr/>
        <p:txBody>
          <a:bodyPr/>
          <a:lstStyle/>
          <a:p>
            <a:fld id="{5E8BC936-0928-C346-B13E-04BD58031644}" type="slidenum">
              <a:rPr lang="en-US" smtClean="0"/>
              <a:pPr/>
              <a:t>‹#›</a:t>
            </a:fld>
            <a:endParaRPr lang="en-US" dirty="0"/>
          </a:p>
        </p:txBody>
      </p:sp>
      <p:pic>
        <p:nvPicPr>
          <p:cNvPr id="10" name="Picture 9" descr="nwh_cc_sm_ahr_pos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208" y="6292275"/>
            <a:ext cx="2684582" cy="464135"/>
          </a:xfrm>
          <a:prstGeom prst="rect">
            <a:avLst/>
          </a:prstGeom>
        </p:spPr>
      </p:pic>
    </p:spTree>
    <p:extLst>
      <p:ext uri="{BB962C8B-B14F-4D97-AF65-F5344CB8AC3E}">
        <p14:creationId xmlns:p14="http://schemas.microsoft.com/office/powerpoint/2010/main" val="60315664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9" name="Content Placeholder 8"/>
          <p:cNvSpPr>
            <a:spLocks noGrp="1"/>
          </p:cNvSpPr>
          <p:nvPr>
            <p:ph sz="quarter" idx="10"/>
          </p:nvPr>
        </p:nvSpPr>
        <p:spPr>
          <a:xfrm>
            <a:off x="458788" y="1373188"/>
            <a:ext cx="397510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1"/>
          </p:nvPr>
        </p:nvSpPr>
        <p:spPr>
          <a:xfrm>
            <a:off x="4710113" y="1373188"/>
            <a:ext cx="3976687"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Date Placeholder 2"/>
          <p:cNvSpPr>
            <a:spLocks noGrp="1"/>
          </p:cNvSpPr>
          <p:nvPr>
            <p:ph type="dt" sz="half" idx="12"/>
          </p:nvPr>
        </p:nvSpPr>
        <p:spPr/>
        <p:txBody>
          <a:bodyPr/>
          <a:lstStyle/>
          <a:p>
            <a:r>
              <a:rPr lang="en-US" smtClean="0"/>
              <a:t>Month Day, Year</a:t>
            </a:r>
            <a:endParaRPr lang="en-US" dirty="0"/>
          </a:p>
        </p:txBody>
      </p:sp>
      <p:sp>
        <p:nvSpPr>
          <p:cNvPr id="7" name="Slide Number Placeholder 6"/>
          <p:cNvSpPr>
            <a:spLocks noGrp="1"/>
          </p:cNvSpPr>
          <p:nvPr>
            <p:ph type="sldNum" sz="quarter" idx="13"/>
          </p:nvPr>
        </p:nvSpPr>
        <p:spPr/>
        <p:txBody>
          <a:bodyPr/>
          <a:lstStyle/>
          <a:p>
            <a:fld id="{5E8BC936-0928-C346-B13E-04BD58031644}" type="slidenum">
              <a:rPr lang="en-US" smtClean="0"/>
              <a:pPr/>
              <a:t>‹#›</a:t>
            </a:fld>
            <a:endParaRPr lang="en-US" dirty="0"/>
          </a:p>
        </p:txBody>
      </p:sp>
      <p:pic>
        <p:nvPicPr>
          <p:cNvPr id="10" name="Picture 9" descr="nwh_cc_sm_ahr_pos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208" y="6292275"/>
            <a:ext cx="2684582" cy="464135"/>
          </a:xfrm>
          <a:prstGeom prst="rect">
            <a:avLst/>
          </a:prstGeom>
        </p:spPr>
      </p:pic>
    </p:spTree>
    <p:extLst>
      <p:ext uri="{BB962C8B-B14F-4D97-AF65-F5344CB8AC3E}">
        <p14:creationId xmlns:p14="http://schemas.microsoft.com/office/powerpoint/2010/main" val="42414508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Column Callou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9" name="Content Placeholder 8"/>
          <p:cNvSpPr>
            <a:spLocks noGrp="1"/>
          </p:cNvSpPr>
          <p:nvPr>
            <p:ph sz="quarter" idx="10"/>
          </p:nvPr>
        </p:nvSpPr>
        <p:spPr>
          <a:xfrm>
            <a:off x="458788" y="1373188"/>
            <a:ext cx="397510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Date Placeholder 2"/>
          <p:cNvSpPr>
            <a:spLocks noGrp="1"/>
          </p:cNvSpPr>
          <p:nvPr>
            <p:ph type="dt" sz="half" idx="12"/>
          </p:nvPr>
        </p:nvSpPr>
        <p:spPr/>
        <p:txBody>
          <a:bodyPr/>
          <a:lstStyle/>
          <a:p>
            <a:r>
              <a:rPr lang="en-US" smtClean="0"/>
              <a:t>Month Day, Year</a:t>
            </a:r>
            <a:endParaRPr lang="en-US" dirty="0"/>
          </a:p>
        </p:txBody>
      </p:sp>
      <p:sp>
        <p:nvSpPr>
          <p:cNvPr id="7" name="Slide Number Placeholder 6"/>
          <p:cNvSpPr>
            <a:spLocks noGrp="1"/>
          </p:cNvSpPr>
          <p:nvPr>
            <p:ph type="sldNum" sz="quarter" idx="13"/>
          </p:nvPr>
        </p:nvSpPr>
        <p:spPr/>
        <p:txBody>
          <a:bodyPr/>
          <a:lstStyle/>
          <a:p>
            <a:fld id="{5E8BC936-0928-C346-B13E-04BD58031644}" type="slidenum">
              <a:rPr lang="en-US" smtClean="0"/>
              <a:pPr/>
              <a:t>‹#›</a:t>
            </a:fld>
            <a:endParaRPr lang="en-US" dirty="0"/>
          </a:p>
        </p:txBody>
      </p:sp>
      <p:sp>
        <p:nvSpPr>
          <p:cNvPr id="10" name="Content Placeholder 8"/>
          <p:cNvSpPr>
            <a:spLocks noGrp="1"/>
          </p:cNvSpPr>
          <p:nvPr>
            <p:ph sz="quarter" idx="15"/>
          </p:nvPr>
        </p:nvSpPr>
        <p:spPr>
          <a:xfrm>
            <a:off x="4707621" y="1371600"/>
            <a:ext cx="3977640" cy="4572000"/>
          </a:xfrm>
        </p:spPr>
        <p:txBody>
          <a:bodyPr>
            <a:noAutofit/>
          </a:bodyPr>
          <a:lstStyle>
            <a:lvl1pPr>
              <a:defRPr sz="2400">
                <a:solidFill>
                  <a:schemeClr val="tx2"/>
                </a:solidFill>
              </a:defRPr>
            </a:lvl1pPr>
            <a:lvl2pPr marL="173736" indent="-173736">
              <a:buFont typeface="Arial" panose="020B0604020202020204" pitchFamily="34" charset="0"/>
              <a:buChar char="•"/>
              <a:defRPr sz="2400">
                <a:solidFill>
                  <a:schemeClr val="tx2"/>
                </a:solidFill>
              </a:defRPr>
            </a:lvl2pPr>
            <a:lvl3pPr marL="173736" indent="-173736">
              <a:buFont typeface="Arial" panose="020B0604020202020204" pitchFamily="34" charset="0"/>
              <a:buChar char="•"/>
              <a:defRPr sz="2400">
                <a:solidFill>
                  <a:schemeClr val="tx2"/>
                </a:solidFill>
              </a:defRPr>
            </a:lvl3pPr>
            <a:lvl4pPr marL="173736" indent="-173736">
              <a:buFont typeface="Arial" panose="020B0604020202020204" pitchFamily="34" charset="0"/>
              <a:buChar char="•"/>
              <a:defRPr sz="2400">
                <a:solidFill>
                  <a:schemeClr val="tx2"/>
                </a:solidFill>
              </a:defRPr>
            </a:lvl4pPr>
            <a:lvl5pPr marL="173736" indent="-173736">
              <a:buFont typeface="Arial" panose="020B0604020202020204" pitchFamily="34" charset="0"/>
              <a:buChar char="•"/>
              <a:defRPr sz="2400">
                <a:solidFill>
                  <a:schemeClr val="tx2"/>
                </a:solidFill>
              </a:defRPr>
            </a:lvl5pPr>
            <a:lvl6pPr marL="173736" indent="-173736">
              <a:buFont typeface="Arial" panose="020B0604020202020204" pitchFamily="34" charset="0"/>
              <a:buChar char="•"/>
              <a:defRPr sz="2400">
                <a:solidFill>
                  <a:schemeClr val="tx2"/>
                </a:solidFill>
              </a:defRPr>
            </a:lvl6pPr>
            <a:lvl7pPr marL="173736" indent="-173736">
              <a:buFont typeface="Arial" panose="020B0604020202020204" pitchFamily="34" charset="0"/>
              <a:buChar char="•"/>
              <a:defRPr sz="2400">
                <a:solidFill>
                  <a:schemeClr val="tx2"/>
                </a:solidFill>
              </a:defRPr>
            </a:lvl7pPr>
            <a:lvl8pPr marL="173736" indent="-173736">
              <a:buFont typeface="Arial" panose="020B0604020202020204" pitchFamily="34" charset="0"/>
              <a:buChar char="•"/>
              <a:defRPr sz="2400">
                <a:solidFill>
                  <a:schemeClr val="tx2"/>
                </a:solidFill>
              </a:defRPr>
            </a:lvl8pPr>
            <a:lvl9pPr marL="173736" indent="-173736">
              <a:buFont typeface="Arial" panose="020B0604020202020204" pitchFamily="34" charset="0"/>
              <a:buChar char="•"/>
              <a:defRPr sz="2400">
                <a:solidFill>
                  <a:schemeClr val="tx2"/>
                </a:solidFill>
              </a:defRPr>
            </a:lvl9pPr>
          </a:lstStyle>
          <a:p>
            <a:pPr lvl="0"/>
            <a:r>
              <a:rPr lang="en-US" smtClean="0"/>
              <a:t>Click to edit Master text styles</a:t>
            </a:r>
          </a:p>
          <a:p>
            <a:pPr lvl="1"/>
            <a:r>
              <a:rPr lang="en-US" smtClean="0"/>
              <a:t>Second level</a:t>
            </a:r>
          </a:p>
        </p:txBody>
      </p:sp>
      <p:pic>
        <p:nvPicPr>
          <p:cNvPr id="8" name="Picture 7" descr="nwh_cc_sm_ahr_pos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208" y="6292275"/>
            <a:ext cx="2684582" cy="464135"/>
          </a:xfrm>
          <a:prstGeom prst="rect">
            <a:avLst/>
          </a:prstGeom>
        </p:spPr>
      </p:pic>
    </p:spTree>
    <p:extLst>
      <p:ext uri="{BB962C8B-B14F-4D97-AF65-F5344CB8AC3E}">
        <p14:creationId xmlns:p14="http://schemas.microsoft.com/office/powerpoint/2010/main" val="21638736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Column Callout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9" name="Content Placeholder 8"/>
          <p:cNvSpPr>
            <a:spLocks noGrp="1"/>
          </p:cNvSpPr>
          <p:nvPr>
            <p:ph sz="quarter" idx="10"/>
          </p:nvPr>
        </p:nvSpPr>
        <p:spPr>
          <a:xfrm>
            <a:off x="4711700" y="1373188"/>
            <a:ext cx="397510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Date Placeholder 2"/>
          <p:cNvSpPr>
            <a:spLocks noGrp="1"/>
          </p:cNvSpPr>
          <p:nvPr>
            <p:ph type="dt" sz="half" idx="12"/>
          </p:nvPr>
        </p:nvSpPr>
        <p:spPr/>
        <p:txBody>
          <a:bodyPr/>
          <a:lstStyle/>
          <a:p>
            <a:r>
              <a:rPr lang="en-US" smtClean="0"/>
              <a:t>Month Day, Year</a:t>
            </a:r>
            <a:endParaRPr lang="en-US" dirty="0"/>
          </a:p>
        </p:txBody>
      </p:sp>
      <p:sp>
        <p:nvSpPr>
          <p:cNvPr id="7" name="Slide Number Placeholder 6"/>
          <p:cNvSpPr>
            <a:spLocks noGrp="1"/>
          </p:cNvSpPr>
          <p:nvPr>
            <p:ph type="sldNum" sz="quarter" idx="13"/>
          </p:nvPr>
        </p:nvSpPr>
        <p:spPr/>
        <p:txBody>
          <a:bodyPr/>
          <a:lstStyle/>
          <a:p>
            <a:fld id="{5E8BC936-0928-C346-B13E-04BD58031644}" type="slidenum">
              <a:rPr lang="en-US" smtClean="0"/>
              <a:pPr/>
              <a:t>‹#›</a:t>
            </a:fld>
            <a:endParaRPr lang="en-US" dirty="0"/>
          </a:p>
        </p:txBody>
      </p:sp>
      <p:sp>
        <p:nvSpPr>
          <p:cNvPr id="10" name="Content Placeholder 8"/>
          <p:cNvSpPr>
            <a:spLocks noGrp="1"/>
          </p:cNvSpPr>
          <p:nvPr>
            <p:ph sz="quarter" idx="15"/>
          </p:nvPr>
        </p:nvSpPr>
        <p:spPr>
          <a:xfrm>
            <a:off x="458788" y="1371600"/>
            <a:ext cx="3977640" cy="4572000"/>
          </a:xfrm>
        </p:spPr>
        <p:txBody>
          <a:bodyPr>
            <a:noAutofit/>
          </a:bodyPr>
          <a:lstStyle>
            <a:lvl1pPr>
              <a:defRPr sz="2400">
                <a:solidFill>
                  <a:schemeClr val="tx2"/>
                </a:solidFill>
              </a:defRPr>
            </a:lvl1pPr>
            <a:lvl2pPr marL="173736" indent="-173736">
              <a:buFont typeface="Arial" panose="020B0604020202020204" pitchFamily="34" charset="0"/>
              <a:buChar char="•"/>
              <a:defRPr sz="2400">
                <a:solidFill>
                  <a:schemeClr val="tx2"/>
                </a:solidFill>
              </a:defRPr>
            </a:lvl2pPr>
            <a:lvl3pPr marL="173736" indent="-173736">
              <a:buFont typeface="Arial" panose="020B0604020202020204" pitchFamily="34" charset="0"/>
              <a:buChar char="•"/>
              <a:defRPr sz="2400">
                <a:solidFill>
                  <a:schemeClr val="tx2"/>
                </a:solidFill>
              </a:defRPr>
            </a:lvl3pPr>
            <a:lvl4pPr marL="173736" indent="-173736">
              <a:buFont typeface="Arial" panose="020B0604020202020204" pitchFamily="34" charset="0"/>
              <a:buChar char="•"/>
              <a:defRPr sz="2400">
                <a:solidFill>
                  <a:schemeClr val="tx2"/>
                </a:solidFill>
              </a:defRPr>
            </a:lvl4pPr>
            <a:lvl5pPr marL="173736" indent="-173736">
              <a:buFont typeface="Arial" panose="020B0604020202020204" pitchFamily="34" charset="0"/>
              <a:buChar char="•"/>
              <a:defRPr sz="2400">
                <a:solidFill>
                  <a:schemeClr val="tx2"/>
                </a:solidFill>
              </a:defRPr>
            </a:lvl5pPr>
            <a:lvl6pPr marL="173736" indent="-173736">
              <a:buFont typeface="Arial" panose="020B0604020202020204" pitchFamily="34" charset="0"/>
              <a:buChar char="•"/>
              <a:defRPr sz="2400">
                <a:solidFill>
                  <a:schemeClr val="tx2"/>
                </a:solidFill>
              </a:defRPr>
            </a:lvl6pPr>
            <a:lvl7pPr marL="173736" indent="-173736">
              <a:buFont typeface="Arial" panose="020B0604020202020204" pitchFamily="34" charset="0"/>
              <a:buChar char="•"/>
              <a:defRPr sz="2400">
                <a:solidFill>
                  <a:schemeClr val="tx2"/>
                </a:solidFill>
              </a:defRPr>
            </a:lvl7pPr>
            <a:lvl8pPr marL="173736" indent="-173736">
              <a:buFont typeface="Arial" panose="020B0604020202020204" pitchFamily="34" charset="0"/>
              <a:buChar char="•"/>
              <a:defRPr sz="2400">
                <a:solidFill>
                  <a:schemeClr val="tx2"/>
                </a:solidFill>
              </a:defRPr>
            </a:lvl8pPr>
            <a:lvl9pPr marL="173736" indent="-173736">
              <a:buFont typeface="Arial" panose="020B0604020202020204" pitchFamily="34" charset="0"/>
              <a:buChar char="•"/>
              <a:defRPr sz="2400">
                <a:solidFill>
                  <a:schemeClr val="tx2"/>
                </a:solidFill>
              </a:defRPr>
            </a:lvl9pPr>
          </a:lstStyle>
          <a:p>
            <a:pPr lvl="0"/>
            <a:r>
              <a:rPr lang="en-US" smtClean="0"/>
              <a:t>Click to edit Master text styles</a:t>
            </a:r>
          </a:p>
          <a:p>
            <a:pPr lvl="1"/>
            <a:r>
              <a:rPr lang="en-US" smtClean="0"/>
              <a:t>Second level</a:t>
            </a:r>
          </a:p>
        </p:txBody>
      </p:sp>
      <p:pic>
        <p:nvPicPr>
          <p:cNvPr id="8" name="Picture 7" descr="nwh_cc_sm_ahr_pos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208" y="6292275"/>
            <a:ext cx="2684582" cy="464135"/>
          </a:xfrm>
          <a:prstGeom prst="rect">
            <a:avLst/>
          </a:prstGeom>
        </p:spPr>
      </p:pic>
    </p:spTree>
    <p:extLst>
      <p:ext uri="{BB962C8B-B14F-4D97-AF65-F5344CB8AC3E}">
        <p14:creationId xmlns:p14="http://schemas.microsoft.com/office/powerpoint/2010/main" val="246585667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Column Stacked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9" name="Content Placeholder 8"/>
          <p:cNvSpPr>
            <a:spLocks noGrp="1"/>
          </p:cNvSpPr>
          <p:nvPr>
            <p:ph sz="quarter" idx="10"/>
          </p:nvPr>
        </p:nvSpPr>
        <p:spPr>
          <a:xfrm>
            <a:off x="458788" y="1373188"/>
            <a:ext cx="397510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1"/>
          </p:nvPr>
        </p:nvSpPr>
        <p:spPr>
          <a:xfrm>
            <a:off x="4710113" y="1373188"/>
            <a:ext cx="3976687" cy="21447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quarter" idx="14"/>
          </p:nvPr>
        </p:nvSpPr>
        <p:spPr>
          <a:xfrm>
            <a:off x="4710113" y="3794125"/>
            <a:ext cx="3976687" cy="21488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Date Placeholder 2"/>
          <p:cNvSpPr>
            <a:spLocks noGrp="1"/>
          </p:cNvSpPr>
          <p:nvPr>
            <p:ph type="dt" sz="half" idx="15"/>
          </p:nvPr>
        </p:nvSpPr>
        <p:spPr/>
        <p:txBody>
          <a:bodyPr/>
          <a:lstStyle/>
          <a:p>
            <a:r>
              <a:rPr lang="en-US" smtClean="0"/>
              <a:t>Month Day, Year</a:t>
            </a:r>
            <a:endParaRPr lang="en-US" dirty="0"/>
          </a:p>
        </p:txBody>
      </p:sp>
      <p:sp>
        <p:nvSpPr>
          <p:cNvPr id="8" name="Slide Number Placeholder 7"/>
          <p:cNvSpPr>
            <a:spLocks noGrp="1"/>
          </p:cNvSpPr>
          <p:nvPr>
            <p:ph type="sldNum" sz="quarter" idx="16"/>
          </p:nvPr>
        </p:nvSpPr>
        <p:spPr/>
        <p:txBody>
          <a:bodyPr/>
          <a:lstStyle/>
          <a:p>
            <a:fld id="{5E8BC936-0928-C346-B13E-04BD58031644}" type="slidenum">
              <a:rPr lang="en-US" smtClean="0"/>
              <a:pPr/>
              <a:t>‹#›</a:t>
            </a:fld>
            <a:endParaRPr lang="en-US" dirty="0"/>
          </a:p>
        </p:txBody>
      </p:sp>
      <p:pic>
        <p:nvPicPr>
          <p:cNvPr id="12" name="Picture 11" descr="nwh_cc_sm_ahr_pos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208" y="6292275"/>
            <a:ext cx="2684582" cy="464135"/>
          </a:xfrm>
          <a:prstGeom prst="rect">
            <a:avLst/>
          </a:prstGeom>
        </p:spPr>
      </p:pic>
    </p:spTree>
    <p:extLst>
      <p:ext uri="{BB962C8B-B14F-4D97-AF65-F5344CB8AC3E}">
        <p14:creationId xmlns:p14="http://schemas.microsoft.com/office/powerpoint/2010/main" val="416829837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Column Stacked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9" name="Content Placeholder 8"/>
          <p:cNvSpPr>
            <a:spLocks noGrp="1"/>
          </p:cNvSpPr>
          <p:nvPr>
            <p:ph sz="quarter" idx="10"/>
          </p:nvPr>
        </p:nvSpPr>
        <p:spPr>
          <a:xfrm>
            <a:off x="458788" y="1373188"/>
            <a:ext cx="3975100" cy="21447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1"/>
          </p:nvPr>
        </p:nvSpPr>
        <p:spPr>
          <a:xfrm>
            <a:off x="4708526" y="1373187"/>
            <a:ext cx="3976687"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quarter" idx="14"/>
          </p:nvPr>
        </p:nvSpPr>
        <p:spPr>
          <a:xfrm>
            <a:off x="457200" y="3794125"/>
            <a:ext cx="3976687" cy="21488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Date Placeholder 2"/>
          <p:cNvSpPr>
            <a:spLocks noGrp="1"/>
          </p:cNvSpPr>
          <p:nvPr>
            <p:ph type="dt" sz="half" idx="15"/>
          </p:nvPr>
        </p:nvSpPr>
        <p:spPr/>
        <p:txBody>
          <a:bodyPr/>
          <a:lstStyle/>
          <a:p>
            <a:r>
              <a:rPr lang="en-US" smtClean="0"/>
              <a:t>Month Day, Year</a:t>
            </a:r>
            <a:endParaRPr lang="en-US" dirty="0"/>
          </a:p>
        </p:txBody>
      </p:sp>
      <p:sp>
        <p:nvSpPr>
          <p:cNvPr id="8" name="Slide Number Placeholder 7"/>
          <p:cNvSpPr>
            <a:spLocks noGrp="1"/>
          </p:cNvSpPr>
          <p:nvPr>
            <p:ph type="sldNum" sz="quarter" idx="16"/>
          </p:nvPr>
        </p:nvSpPr>
        <p:spPr/>
        <p:txBody>
          <a:bodyPr/>
          <a:lstStyle/>
          <a:p>
            <a:fld id="{5E8BC936-0928-C346-B13E-04BD58031644}" type="slidenum">
              <a:rPr lang="en-US" smtClean="0"/>
              <a:pPr/>
              <a:t>‹#›</a:t>
            </a:fld>
            <a:endParaRPr lang="en-US" dirty="0"/>
          </a:p>
        </p:txBody>
      </p:sp>
      <p:pic>
        <p:nvPicPr>
          <p:cNvPr id="12" name="Picture 11" descr="nwh_cc_sm_ahr_pos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208" y="6292275"/>
            <a:ext cx="2684582" cy="464135"/>
          </a:xfrm>
          <a:prstGeom prst="rect">
            <a:avLst/>
          </a:prstGeom>
        </p:spPr>
      </p:pic>
    </p:spTree>
    <p:extLst>
      <p:ext uri="{BB962C8B-B14F-4D97-AF65-F5344CB8AC3E}">
        <p14:creationId xmlns:p14="http://schemas.microsoft.com/office/powerpoint/2010/main" val="278790195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11" name="Content Placeholder 10"/>
          <p:cNvSpPr>
            <a:spLocks noGrp="1"/>
          </p:cNvSpPr>
          <p:nvPr>
            <p:ph sz="quarter" idx="10"/>
          </p:nvPr>
        </p:nvSpPr>
        <p:spPr>
          <a:xfrm>
            <a:off x="457200" y="1373188"/>
            <a:ext cx="25603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1"/>
          </p:nvPr>
        </p:nvSpPr>
        <p:spPr>
          <a:xfrm>
            <a:off x="3295650" y="1373188"/>
            <a:ext cx="2555875"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5" name="Content Placeholder 14"/>
          <p:cNvSpPr>
            <a:spLocks noGrp="1"/>
          </p:cNvSpPr>
          <p:nvPr>
            <p:ph sz="quarter" idx="12"/>
          </p:nvPr>
        </p:nvSpPr>
        <p:spPr>
          <a:xfrm>
            <a:off x="6129338" y="1373188"/>
            <a:ext cx="2557462"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Slide Number Placeholder 6"/>
          <p:cNvSpPr>
            <a:spLocks noGrp="1"/>
          </p:cNvSpPr>
          <p:nvPr>
            <p:ph type="sldNum" sz="quarter" idx="14"/>
          </p:nvPr>
        </p:nvSpPr>
        <p:spPr/>
        <p:txBody>
          <a:bodyPr/>
          <a:lstStyle/>
          <a:p>
            <a:fld id="{5E8BC936-0928-C346-B13E-04BD58031644}" type="slidenum">
              <a:rPr lang="en-US" smtClean="0"/>
              <a:pPr/>
              <a:t>‹#›</a:t>
            </a:fld>
            <a:endParaRPr lang="en-US" dirty="0"/>
          </a:p>
        </p:txBody>
      </p:sp>
      <p:sp>
        <p:nvSpPr>
          <p:cNvPr id="4" name="Date Placeholder 3"/>
          <p:cNvSpPr>
            <a:spLocks noGrp="1"/>
          </p:cNvSpPr>
          <p:nvPr>
            <p:ph type="dt" sz="half" idx="15"/>
          </p:nvPr>
        </p:nvSpPr>
        <p:spPr/>
        <p:txBody>
          <a:bodyPr/>
          <a:lstStyle/>
          <a:p>
            <a:r>
              <a:rPr lang="en-US" smtClean="0"/>
              <a:t>Month Day, Year</a:t>
            </a:r>
            <a:endParaRPr lang="en-US" dirty="0"/>
          </a:p>
        </p:txBody>
      </p:sp>
      <p:pic>
        <p:nvPicPr>
          <p:cNvPr id="9" name="Picture 8" descr="nwh_cc_sm_ahr_pos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208" y="6292275"/>
            <a:ext cx="2684582" cy="464135"/>
          </a:xfrm>
          <a:prstGeom prst="rect">
            <a:avLst/>
          </a:prstGeom>
        </p:spPr>
      </p:pic>
    </p:spTree>
    <p:extLst>
      <p:ext uri="{BB962C8B-B14F-4D97-AF65-F5344CB8AC3E}">
        <p14:creationId xmlns:p14="http://schemas.microsoft.com/office/powerpoint/2010/main" val="298079387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nd Column W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11" name="Content Placeholder 10"/>
          <p:cNvSpPr>
            <a:spLocks noGrp="1"/>
          </p:cNvSpPr>
          <p:nvPr>
            <p:ph sz="quarter" idx="10"/>
          </p:nvPr>
        </p:nvSpPr>
        <p:spPr>
          <a:xfrm>
            <a:off x="457200" y="1373188"/>
            <a:ext cx="25603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1"/>
          </p:nvPr>
        </p:nvSpPr>
        <p:spPr>
          <a:xfrm>
            <a:off x="3295650" y="1373188"/>
            <a:ext cx="539115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Date Placeholder 2"/>
          <p:cNvSpPr>
            <a:spLocks noGrp="1"/>
          </p:cNvSpPr>
          <p:nvPr>
            <p:ph type="dt" sz="half" idx="12"/>
          </p:nvPr>
        </p:nvSpPr>
        <p:spPr/>
        <p:txBody>
          <a:bodyPr/>
          <a:lstStyle/>
          <a:p>
            <a:r>
              <a:rPr lang="en-US" smtClean="0"/>
              <a:t>Month Day, Year</a:t>
            </a:r>
            <a:endParaRPr lang="en-US" dirty="0"/>
          </a:p>
        </p:txBody>
      </p:sp>
      <p:sp>
        <p:nvSpPr>
          <p:cNvPr id="7" name="Slide Number Placeholder 6"/>
          <p:cNvSpPr>
            <a:spLocks noGrp="1"/>
          </p:cNvSpPr>
          <p:nvPr>
            <p:ph type="sldNum" sz="quarter" idx="13"/>
          </p:nvPr>
        </p:nvSpPr>
        <p:spPr/>
        <p:txBody>
          <a:bodyPr/>
          <a:lstStyle/>
          <a:p>
            <a:fld id="{5E8BC936-0928-C346-B13E-04BD58031644}" type="slidenum">
              <a:rPr lang="en-US" smtClean="0"/>
              <a:pPr/>
              <a:t>‹#›</a:t>
            </a:fld>
            <a:endParaRPr lang="en-US" dirty="0"/>
          </a:p>
        </p:txBody>
      </p:sp>
      <p:pic>
        <p:nvPicPr>
          <p:cNvPr id="9" name="Picture 8" descr="nwh_cc_sm_ahr_pos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208" y="6292275"/>
            <a:ext cx="2684582" cy="464135"/>
          </a:xfrm>
          <a:prstGeom prst="rect">
            <a:avLst/>
          </a:prstGeom>
        </p:spPr>
      </p:pic>
    </p:spTree>
    <p:extLst>
      <p:ext uri="{BB962C8B-B14F-4D97-AF65-F5344CB8AC3E}">
        <p14:creationId xmlns:p14="http://schemas.microsoft.com/office/powerpoint/2010/main" val="203566848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nd Column N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11" name="Content Placeholder 10"/>
          <p:cNvSpPr>
            <a:spLocks noGrp="1"/>
          </p:cNvSpPr>
          <p:nvPr>
            <p:ph sz="quarter" idx="10"/>
          </p:nvPr>
        </p:nvSpPr>
        <p:spPr>
          <a:xfrm>
            <a:off x="457199" y="1373188"/>
            <a:ext cx="5394325"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1"/>
          </p:nvPr>
        </p:nvSpPr>
        <p:spPr>
          <a:xfrm>
            <a:off x="6129338" y="1373188"/>
            <a:ext cx="2557462"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Date Placeholder 2"/>
          <p:cNvSpPr>
            <a:spLocks noGrp="1"/>
          </p:cNvSpPr>
          <p:nvPr>
            <p:ph type="dt" sz="half" idx="12"/>
          </p:nvPr>
        </p:nvSpPr>
        <p:spPr/>
        <p:txBody>
          <a:bodyPr/>
          <a:lstStyle/>
          <a:p>
            <a:r>
              <a:rPr lang="en-US" smtClean="0"/>
              <a:t>Month Day, Year</a:t>
            </a:r>
            <a:endParaRPr lang="en-US" dirty="0"/>
          </a:p>
        </p:txBody>
      </p:sp>
      <p:sp>
        <p:nvSpPr>
          <p:cNvPr id="7" name="Slide Number Placeholder 6"/>
          <p:cNvSpPr>
            <a:spLocks noGrp="1"/>
          </p:cNvSpPr>
          <p:nvPr>
            <p:ph type="sldNum" sz="quarter" idx="13"/>
          </p:nvPr>
        </p:nvSpPr>
        <p:spPr/>
        <p:txBody>
          <a:bodyPr/>
          <a:lstStyle/>
          <a:p>
            <a:fld id="{5E8BC936-0928-C346-B13E-04BD58031644}" type="slidenum">
              <a:rPr lang="en-US" smtClean="0"/>
              <a:pPr/>
              <a:t>‹#›</a:t>
            </a:fld>
            <a:endParaRPr lang="en-US" dirty="0"/>
          </a:p>
        </p:txBody>
      </p:sp>
      <p:pic>
        <p:nvPicPr>
          <p:cNvPr id="10" name="Picture 9" descr="nwh_cc_sm_ahr_pos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208" y="6292275"/>
            <a:ext cx="2684582" cy="464135"/>
          </a:xfrm>
          <a:prstGeom prst="rect">
            <a:avLst/>
          </a:prstGeom>
        </p:spPr>
      </p:pic>
    </p:spTree>
    <p:extLst>
      <p:ext uri="{BB962C8B-B14F-4D97-AF65-F5344CB8AC3E}">
        <p14:creationId xmlns:p14="http://schemas.microsoft.com/office/powerpoint/2010/main" val="7713430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tional Presentation Cov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788" y="1373187"/>
            <a:ext cx="8229600" cy="4568825"/>
          </a:xfrm>
        </p:spPr>
        <p:txBody>
          <a:bodyPr>
            <a:noAutofit/>
          </a:bodyPr>
          <a:lstStyle>
            <a:lvl1pPr>
              <a:defRPr sz="4400" b="0" baseline="0">
                <a:solidFill>
                  <a:schemeClr val="accent1"/>
                </a:solidFill>
              </a:defRPr>
            </a:lvl1pPr>
          </a:lstStyle>
          <a:p>
            <a:r>
              <a:rPr lang="en-US" dirty="0" smtClean="0"/>
              <a:t>Optional Presentation Cover</a:t>
            </a:r>
            <a:endParaRPr lang="en-US" dirty="0"/>
          </a:p>
        </p:txBody>
      </p:sp>
      <p:sp>
        <p:nvSpPr>
          <p:cNvPr id="4" name="Date Placeholder 3"/>
          <p:cNvSpPr>
            <a:spLocks noGrp="1"/>
          </p:cNvSpPr>
          <p:nvPr>
            <p:ph type="dt" sz="half" idx="10"/>
          </p:nvPr>
        </p:nvSpPr>
        <p:spPr/>
        <p:txBody>
          <a:bodyPr/>
          <a:lstStyle/>
          <a:p>
            <a:r>
              <a:rPr lang="en-US" smtClean="0"/>
              <a:t>Month Day, Year</a:t>
            </a:r>
            <a:endParaRPr lang="en-US" dirty="0"/>
          </a:p>
        </p:txBody>
      </p:sp>
      <p:sp>
        <p:nvSpPr>
          <p:cNvPr id="5" name="Slide Number Placeholder 4"/>
          <p:cNvSpPr>
            <a:spLocks noGrp="1"/>
          </p:cNvSpPr>
          <p:nvPr>
            <p:ph type="sldNum" sz="quarter" idx="11"/>
          </p:nvPr>
        </p:nvSpPr>
        <p:spPr/>
        <p:txBody>
          <a:bodyPr/>
          <a:lstStyle/>
          <a:p>
            <a:fld id="{5E8BC936-0928-C346-B13E-04BD58031644}" type="slidenum">
              <a:rPr lang="en-US" smtClean="0"/>
              <a:pPr/>
              <a:t>‹#›</a:t>
            </a:fld>
            <a:endParaRPr lang="en-US" dirty="0"/>
          </a:p>
        </p:txBody>
      </p:sp>
      <p:pic>
        <p:nvPicPr>
          <p:cNvPr id="7" name="Picture 6" descr="nwh_cc_sm_ahr_pos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208" y="6292275"/>
            <a:ext cx="2684582" cy="464135"/>
          </a:xfrm>
          <a:prstGeom prst="rect">
            <a:avLst/>
          </a:prstGeom>
        </p:spPr>
      </p:pic>
    </p:spTree>
    <p:extLst>
      <p:ext uri="{BB962C8B-B14F-4D97-AF65-F5344CB8AC3E}">
        <p14:creationId xmlns:p14="http://schemas.microsoft.com/office/powerpoint/2010/main" val="392443508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age Photo">
    <p:spTree>
      <p:nvGrpSpPr>
        <p:cNvPr id="1" name=""/>
        <p:cNvGrpSpPr/>
        <p:nvPr/>
      </p:nvGrpSpPr>
      <p:grpSpPr>
        <a:xfrm>
          <a:off x="0" y="0"/>
          <a:ext cx="0" cy="0"/>
          <a:chOff x="0" y="0"/>
          <a:chExt cx="0" cy="0"/>
        </a:xfrm>
      </p:grpSpPr>
      <p:sp>
        <p:nvSpPr>
          <p:cNvPr id="11" name="Picture Placeholder 10"/>
          <p:cNvSpPr>
            <a:spLocks noGrp="1"/>
          </p:cNvSpPr>
          <p:nvPr>
            <p:ph type="pic" sz="quarter" idx="17"/>
          </p:nvPr>
        </p:nvSpPr>
        <p:spPr>
          <a:xfrm>
            <a:off x="1" y="0"/>
            <a:ext cx="9143999" cy="6858000"/>
          </a:xfrm>
        </p:spPr>
        <p:txBody>
          <a:bodyPr/>
          <a:lstStyle/>
          <a:p>
            <a:r>
              <a:rPr lang="en-US" smtClean="0"/>
              <a:t>Click icon to add picture</a:t>
            </a: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100" y="6217920"/>
            <a:ext cx="1577339" cy="443484"/>
          </a:xfrm>
          <a:prstGeom prst="rect">
            <a:avLst/>
          </a:prstGeom>
        </p:spPr>
      </p:pic>
      <p:sp>
        <p:nvSpPr>
          <p:cNvPr id="4" name="Date Placeholder 3"/>
          <p:cNvSpPr>
            <a:spLocks noGrp="1"/>
          </p:cNvSpPr>
          <p:nvPr>
            <p:ph type="dt" sz="half" idx="18"/>
          </p:nvPr>
        </p:nvSpPr>
        <p:spPr/>
        <p:txBody>
          <a:bodyPr/>
          <a:lstStyle/>
          <a:p>
            <a:r>
              <a:rPr lang="en-US" smtClean="0"/>
              <a:t>Month Day, Year</a:t>
            </a:r>
            <a:endParaRPr lang="en-US" dirty="0"/>
          </a:p>
        </p:txBody>
      </p:sp>
      <p:sp>
        <p:nvSpPr>
          <p:cNvPr id="5" name="Slide Number Placeholder 4"/>
          <p:cNvSpPr>
            <a:spLocks noGrp="1"/>
          </p:cNvSpPr>
          <p:nvPr>
            <p:ph type="sldNum" sz="quarter" idx="19"/>
          </p:nvPr>
        </p:nvSpPr>
        <p:spPr/>
        <p:txBody>
          <a:bodyPr/>
          <a:lstStyle/>
          <a:p>
            <a:fld id="{5E8BC936-0928-C346-B13E-04BD58031644}" type="slidenum">
              <a:rPr lang="en-US" smtClean="0"/>
              <a:pPr/>
              <a:t>‹#›</a:t>
            </a:fld>
            <a:endParaRPr lang="en-US" dirty="0"/>
          </a:p>
        </p:txBody>
      </p:sp>
    </p:spTree>
    <p:extLst>
      <p:ext uri="{BB962C8B-B14F-4D97-AF65-F5344CB8AC3E}">
        <p14:creationId xmlns:p14="http://schemas.microsoft.com/office/powerpoint/2010/main" val="272135747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423100" y="6217920"/>
            <a:ext cx="1577339" cy="443483"/>
          </a:xfrm>
          <a:prstGeom prst="rect">
            <a:avLst/>
          </a:prstGeom>
        </p:spPr>
      </p:pic>
      <p:sp>
        <p:nvSpPr>
          <p:cNvPr id="8" name="Rectangle 7"/>
          <p:cNvSpPr/>
          <p:nvPr userDrawn="1"/>
        </p:nvSpPr>
        <p:spPr bwMode="hidden">
          <a:xfrm>
            <a:off x="0" y="-2"/>
            <a:ext cx="9144000" cy="685800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lvl1pPr>
              <a:defRPr>
                <a:solidFill>
                  <a:schemeClr val="bg1"/>
                </a:solidFill>
              </a:defRPr>
            </a:lvl1pPr>
          </a:lstStyle>
          <a:p>
            <a:r>
              <a:rPr lang="en-US" smtClean="0"/>
              <a:t>Month Day, Year</a:t>
            </a:r>
            <a:endParaRPr lang="en-US" dirty="0"/>
          </a:p>
        </p:txBody>
      </p:sp>
      <p:sp>
        <p:nvSpPr>
          <p:cNvPr id="6" name="Slide Number Placeholder 5"/>
          <p:cNvSpPr>
            <a:spLocks noGrp="1"/>
          </p:cNvSpPr>
          <p:nvPr>
            <p:ph type="sldNum" sz="quarter" idx="11"/>
          </p:nvPr>
        </p:nvSpPr>
        <p:spPr/>
        <p:txBody>
          <a:bodyPr/>
          <a:lstStyle>
            <a:lvl1pPr>
              <a:defRPr>
                <a:solidFill>
                  <a:schemeClr val="bg1"/>
                </a:solidFill>
              </a:defRPr>
            </a:lvl1pPr>
          </a:lstStyle>
          <a:p>
            <a:fld id="{5E8BC936-0928-C346-B13E-04BD58031644}" type="slidenum">
              <a:rPr lang="en-US" smtClean="0"/>
              <a:pPr/>
              <a:t>‹#›</a:t>
            </a:fld>
            <a:endParaRPr lang="en-US" dirty="0"/>
          </a:p>
        </p:txBody>
      </p:sp>
      <p:sp>
        <p:nvSpPr>
          <p:cNvPr id="12" name="Text Placeholder 10"/>
          <p:cNvSpPr>
            <a:spLocks noGrp="1"/>
          </p:cNvSpPr>
          <p:nvPr>
            <p:ph type="body" sz="quarter" idx="12" hasCustomPrompt="1"/>
          </p:nvPr>
        </p:nvSpPr>
        <p:spPr>
          <a:xfrm>
            <a:off x="458787" y="1373188"/>
            <a:ext cx="5392737" cy="4572000"/>
          </a:xfrm>
        </p:spPr>
        <p:txBody>
          <a:bodyPr>
            <a:noAutofit/>
          </a:bodyPr>
          <a:lstStyle>
            <a:lvl1pPr>
              <a:defRPr sz="4400" baseline="0">
                <a:solidFill>
                  <a:schemeClr val="bg2"/>
                </a:solidFill>
              </a:defRPr>
            </a:lvl1pPr>
            <a:lvl2pPr marL="285750" marR="0" indent="-285750" algn="l" defTabSz="0" rtl="0" eaLnBrk="1" fontAlgn="auto" latinLnBrk="0" hangingPunct="1">
              <a:lnSpc>
                <a:spcPct val="100000"/>
              </a:lnSpc>
              <a:spcBef>
                <a:spcPts val="0"/>
              </a:spcBef>
              <a:spcAft>
                <a:spcPts val="300"/>
              </a:spcAft>
              <a:buClrTx/>
              <a:buSzTx/>
              <a:buFont typeface="Arial" panose="020B0604020202020204" pitchFamily="34" charset="0"/>
              <a:buChar char="•"/>
              <a:tabLst/>
              <a:defRPr sz="3600">
                <a:solidFill>
                  <a:schemeClr val="bg2"/>
                </a:solidFill>
              </a:defRPr>
            </a:lvl2pPr>
            <a:lvl3pPr marL="287338" indent="-285750">
              <a:buFont typeface="Arial" panose="020B0604020202020204" pitchFamily="34" charset="0"/>
              <a:buChar char="•"/>
              <a:defRPr sz="3600">
                <a:solidFill>
                  <a:schemeClr val="bg1"/>
                </a:solidFill>
              </a:defRPr>
            </a:lvl3pPr>
            <a:lvl4pPr marL="283464" indent="-284163">
              <a:buFont typeface="Arial" panose="020B0604020202020204" pitchFamily="34" charset="0"/>
              <a:buChar char="•"/>
              <a:defRPr sz="3600">
                <a:solidFill>
                  <a:schemeClr val="bg1"/>
                </a:solidFill>
              </a:defRPr>
            </a:lvl4pPr>
            <a:lvl5pPr marL="283464" indent="-284163">
              <a:buFont typeface="Arial" panose="020B0604020202020204" pitchFamily="34" charset="0"/>
              <a:buChar char="•"/>
              <a:defRPr sz="3600">
                <a:solidFill>
                  <a:schemeClr val="bg1"/>
                </a:solidFill>
              </a:defRPr>
            </a:lvl5pPr>
            <a:lvl6pPr marL="287338" marR="0" indent="-285750" algn="l" defTabSz="0" rtl="0" eaLnBrk="1" fontAlgn="auto" latinLnBrk="0" hangingPunct="1">
              <a:lnSpc>
                <a:spcPct val="100000"/>
              </a:lnSpc>
              <a:spcBef>
                <a:spcPts val="0"/>
              </a:spcBef>
              <a:spcAft>
                <a:spcPts val="300"/>
              </a:spcAft>
              <a:buClrTx/>
              <a:buSzTx/>
              <a:buFont typeface="Arial" panose="020B0604020202020204" pitchFamily="34" charset="0"/>
              <a:buChar char="•"/>
              <a:tabLst/>
              <a:defRPr sz="3600">
                <a:solidFill>
                  <a:schemeClr val="bg2"/>
                </a:solidFill>
              </a:defRPr>
            </a:lvl6pPr>
            <a:lvl7pPr marL="287338" marR="0" indent="-285750" algn="l" defTabSz="0" rtl="0" eaLnBrk="1" fontAlgn="auto" latinLnBrk="0" hangingPunct="1">
              <a:lnSpc>
                <a:spcPct val="100000"/>
              </a:lnSpc>
              <a:spcBef>
                <a:spcPts val="0"/>
              </a:spcBef>
              <a:spcAft>
                <a:spcPts val="300"/>
              </a:spcAft>
              <a:buClrTx/>
              <a:buSzTx/>
              <a:buFont typeface="Arial" panose="020B0604020202020204" pitchFamily="34" charset="0"/>
              <a:buChar char="•"/>
              <a:tabLst/>
              <a:defRPr sz="3600">
                <a:solidFill>
                  <a:schemeClr val="bg2"/>
                </a:solidFill>
              </a:defRPr>
            </a:lvl7pPr>
            <a:lvl8pPr marL="285750" marR="0" indent="-285750" algn="l" defTabSz="0" rtl="0" eaLnBrk="1" fontAlgn="auto" latinLnBrk="0" hangingPunct="1">
              <a:lnSpc>
                <a:spcPct val="100000"/>
              </a:lnSpc>
              <a:spcBef>
                <a:spcPts val="0"/>
              </a:spcBef>
              <a:spcAft>
                <a:spcPts val="300"/>
              </a:spcAft>
              <a:buClrTx/>
              <a:buSzTx/>
              <a:buFont typeface="Arial" panose="020B0604020202020204" pitchFamily="34" charset="0"/>
              <a:buChar char="•"/>
              <a:tabLst/>
              <a:defRPr sz="3600">
                <a:solidFill>
                  <a:schemeClr val="bg1"/>
                </a:solidFill>
              </a:defRPr>
            </a:lvl8pPr>
            <a:lvl9pPr marL="287338" indent="-285750">
              <a:buFont typeface="Arial" panose="020B0604020202020204" pitchFamily="34" charset="0"/>
              <a:buChar char="•"/>
              <a:defRPr sz="3600">
                <a:solidFill>
                  <a:schemeClr val="bg1"/>
                </a:solidFill>
              </a:defRPr>
            </a:lvl9pPr>
          </a:lstStyle>
          <a:p>
            <a:pPr lvl="0"/>
            <a:r>
              <a:rPr lang="en-US" dirty="0" smtClean="0"/>
              <a:t>Thank You</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63993"/>
          <a:stretch/>
        </p:blipFill>
        <p:spPr bwMode="black">
          <a:xfrm>
            <a:off x="5851523" y="-1"/>
            <a:ext cx="3292475" cy="6857998"/>
          </a:xfrm>
          <a:prstGeom prst="rect">
            <a:avLst/>
          </a:prstGeom>
        </p:spPr>
      </p:pic>
      <p:pic>
        <p:nvPicPr>
          <p:cNvPr id="13" name="Picture 12" descr="nwh_cc_sm_ahr_rev_wht.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8788" y="6401645"/>
            <a:ext cx="2318640" cy="224580"/>
          </a:xfrm>
          <a:prstGeom prst="rect">
            <a:avLst/>
          </a:prstGeom>
        </p:spPr>
      </p:pic>
    </p:spTree>
    <p:extLst>
      <p:ext uri="{BB962C8B-B14F-4D97-AF65-F5344CB8AC3E}">
        <p14:creationId xmlns:p14="http://schemas.microsoft.com/office/powerpoint/2010/main" val="369722601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a:xfrm>
            <a:off x="3124200" y="6356350"/>
            <a:ext cx="2895600" cy="365125"/>
          </a:xfrm>
          <a:prstGeom prst="rect">
            <a:avLst/>
          </a:prstGeom>
        </p:spPr>
        <p:txBody>
          <a:bodyPr rtlCol="0"/>
          <a:lstStyle>
            <a:lvl1pPr defTabSz="914400" fontAlgn="base">
              <a:spcBef>
                <a:spcPct val="0"/>
              </a:spcBef>
              <a:spcAft>
                <a:spcPct val="0"/>
              </a:spcAft>
              <a:defRPr>
                <a:solidFill>
                  <a:prstClr val="black">
                    <a:tint val="75000"/>
                  </a:prstClr>
                </a:solidFill>
                <a:latin typeface="Arial" pitchFamily="34" charset="0"/>
                <a:ea typeface="MS PGothic" pitchFamily="34" charset="-128"/>
              </a:defRPr>
            </a:lvl1pPr>
          </a:lstStyle>
          <a:p>
            <a:pPr>
              <a:defRPr/>
            </a:pPr>
            <a:endParaRPr lang="en-US"/>
          </a:p>
        </p:txBody>
      </p:sp>
      <p:sp>
        <p:nvSpPr>
          <p:cNvPr id="3" name="Slide Number Placeholder 5"/>
          <p:cNvSpPr>
            <a:spLocks noGrp="1"/>
          </p:cNvSpPr>
          <p:nvPr>
            <p:ph type="sldNum" sz="quarter" idx="11"/>
          </p:nvPr>
        </p:nvSpPr>
        <p:spPr>
          <a:xfrm>
            <a:off x="303213" y="6334125"/>
            <a:ext cx="2133600" cy="365125"/>
          </a:xfrm>
          <a:prstGeom prst="rect">
            <a:avLst/>
          </a:prstGeom>
        </p:spPr>
        <p:txBody>
          <a:bodyPr vert="horz" wrap="square" lIns="91440" tIns="45720" rIns="91440" bIns="45720" numCol="1" anchor="t" anchorCtr="0" compatLnSpc="1">
            <a:prstTxWarp prst="textNoShape">
              <a:avLst/>
            </a:prstTxWarp>
          </a:bodyPr>
          <a:lstStyle>
            <a:lvl1pPr>
              <a:defRPr sz="1200" smtClean="0">
                <a:solidFill>
                  <a:srgbClr val="7F7F7F"/>
                </a:solidFill>
                <a:latin typeface="Calibri" pitchFamily="34" charset="0"/>
              </a:defRPr>
            </a:lvl1pPr>
          </a:lstStyle>
          <a:p>
            <a:pPr>
              <a:defRPr/>
            </a:pPr>
            <a:fld id="{F3CE8804-FE58-476F-B7BC-CAE0AF4D727A}" type="slidenum">
              <a:rPr lang="en-US"/>
              <a:pPr>
                <a:defRPr/>
              </a:pPr>
              <a:t>‹#›</a:t>
            </a:fld>
            <a:endParaRPr lang="en-US"/>
          </a:p>
        </p:txBody>
      </p:sp>
    </p:spTree>
    <p:extLst>
      <p:ext uri="{BB962C8B-B14F-4D97-AF65-F5344CB8AC3E}">
        <p14:creationId xmlns:p14="http://schemas.microsoft.com/office/powerpoint/2010/main" val="1184797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788" y="1373188"/>
            <a:ext cx="8229600" cy="796925"/>
          </a:xfrm>
        </p:spPr>
        <p:txBody>
          <a:bodyPr>
            <a:noAutofit/>
          </a:bodyPr>
          <a:lstStyle>
            <a:lvl1pPr>
              <a:defRPr sz="4400" b="0">
                <a:solidFill>
                  <a:schemeClr val="accent1"/>
                </a:solidFill>
              </a:defRPr>
            </a:lvl1pPr>
          </a:lstStyle>
          <a:p>
            <a:r>
              <a:rPr lang="en-US" dirty="0" smtClean="0"/>
              <a:t>Today’s Agenda</a:t>
            </a:r>
            <a:endParaRPr lang="en-US" dirty="0"/>
          </a:p>
        </p:txBody>
      </p:sp>
      <p:sp>
        <p:nvSpPr>
          <p:cNvPr id="9" name="Content Placeholder 8"/>
          <p:cNvSpPr>
            <a:spLocks noGrp="1"/>
          </p:cNvSpPr>
          <p:nvPr>
            <p:ph sz="quarter" idx="12"/>
          </p:nvPr>
        </p:nvSpPr>
        <p:spPr>
          <a:xfrm>
            <a:off x="457200" y="2286000"/>
            <a:ext cx="8229600" cy="3657600"/>
          </a:xfrm>
        </p:spPr>
        <p:txBody>
          <a:bodyPr>
            <a:noAutofit/>
          </a:bodyPr>
          <a:lstStyle>
            <a:lvl1pPr marL="342900" indent="-342900">
              <a:buFont typeface="+mj-lt"/>
              <a:buAutoNum type="arabicPeriod"/>
              <a:defRPr sz="2800" baseline="0">
                <a:solidFill>
                  <a:schemeClr val="accent1"/>
                </a:solidFill>
              </a:defRPr>
            </a:lvl1pPr>
            <a:lvl2pPr marL="628650" indent="-284163">
              <a:buFont typeface="Arial" panose="020B0604020202020204" pitchFamily="34" charset="0"/>
              <a:buChar char="•"/>
              <a:defRPr sz="2800">
                <a:solidFill>
                  <a:schemeClr val="accent1"/>
                </a:solidFill>
              </a:defRPr>
            </a:lvl2pPr>
            <a:lvl3pPr marL="630936" indent="-283464">
              <a:buFont typeface="Arial" panose="020B0604020202020204" pitchFamily="34" charset="0"/>
              <a:buChar char="•"/>
              <a:defRPr sz="2800">
                <a:solidFill>
                  <a:schemeClr val="accent1"/>
                </a:solidFill>
              </a:defRPr>
            </a:lvl3pPr>
            <a:lvl4pPr marL="630936" indent="-283464">
              <a:buFont typeface="Arial" panose="020B0604020202020204" pitchFamily="34" charset="0"/>
              <a:buChar char="•"/>
              <a:defRPr sz="2800">
                <a:solidFill>
                  <a:srgbClr val="003CA5"/>
                </a:solidFill>
              </a:defRPr>
            </a:lvl4pPr>
            <a:lvl5pPr marL="630936" indent="-283464">
              <a:buFont typeface="Arial" panose="020B0604020202020204" pitchFamily="34" charset="0"/>
              <a:buChar char="•"/>
              <a:defRPr sz="2800">
                <a:solidFill>
                  <a:srgbClr val="003CA5"/>
                </a:solidFill>
              </a:defRPr>
            </a:lvl5pPr>
            <a:lvl6pPr marL="630936" indent="-283464">
              <a:buFont typeface="Arial" panose="020B0604020202020204" pitchFamily="34" charset="0"/>
              <a:buChar char="•"/>
              <a:defRPr sz="2800">
                <a:solidFill>
                  <a:schemeClr val="accent1"/>
                </a:solidFill>
              </a:defRPr>
            </a:lvl6pPr>
            <a:lvl7pPr marL="630936" indent="-283464">
              <a:buFont typeface="Arial" panose="020B0604020202020204" pitchFamily="34" charset="0"/>
              <a:buChar char="•"/>
              <a:defRPr sz="2800">
                <a:solidFill>
                  <a:srgbClr val="003CA5"/>
                </a:solidFill>
              </a:defRPr>
            </a:lvl7pPr>
            <a:lvl8pPr marL="630936" indent="-283464">
              <a:buFont typeface="Arial" panose="020B0604020202020204" pitchFamily="34" charset="0"/>
              <a:buChar char="•"/>
              <a:defRPr sz="2800">
                <a:solidFill>
                  <a:srgbClr val="003CA5"/>
                </a:solidFill>
              </a:defRPr>
            </a:lvl8pPr>
            <a:lvl9pPr marL="630936" indent="-283464">
              <a:buFont typeface="Arial" panose="020B0604020202020204" pitchFamily="34" charset="0"/>
              <a:buChar char="•"/>
              <a:defRPr sz="2800">
                <a:solidFill>
                  <a:srgbClr val="003CA5"/>
                </a:solidFill>
              </a:defRPr>
            </a:lvl9pPr>
          </a:lstStyle>
          <a:p>
            <a:pPr lvl="0"/>
            <a:r>
              <a:rPr lang="en-US" smtClean="0"/>
              <a:t>Click to edit Master text styles</a:t>
            </a:r>
          </a:p>
          <a:p>
            <a:pPr lvl="1"/>
            <a:r>
              <a:rPr lang="en-US" smtClean="0"/>
              <a:t>Second level</a:t>
            </a:r>
          </a:p>
        </p:txBody>
      </p:sp>
      <p:sp>
        <p:nvSpPr>
          <p:cNvPr id="4" name="Date Placeholder 3"/>
          <p:cNvSpPr>
            <a:spLocks noGrp="1"/>
          </p:cNvSpPr>
          <p:nvPr>
            <p:ph type="dt" sz="half" idx="13"/>
          </p:nvPr>
        </p:nvSpPr>
        <p:spPr/>
        <p:txBody>
          <a:bodyPr/>
          <a:lstStyle/>
          <a:p>
            <a:r>
              <a:rPr lang="en-US" smtClean="0"/>
              <a:t>Month Day, Year</a:t>
            </a:r>
            <a:endParaRPr lang="en-US" dirty="0"/>
          </a:p>
        </p:txBody>
      </p:sp>
      <p:sp>
        <p:nvSpPr>
          <p:cNvPr id="5" name="Slide Number Placeholder 4"/>
          <p:cNvSpPr>
            <a:spLocks noGrp="1"/>
          </p:cNvSpPr>
          <p:nvPr>
            <p:ph type="sldNum" sz="quarter" idx="14"/>
          </p:nvPr>
        </p:nvSpPr>
        <p:spPr/>
        <p:txBody>
          <a:bodyPr/>
          <a:lstStyle/>
          <a:p>
            <a:fld id="{5E8BC936-0928-C346-B13E-04BD58031644}" type="slidenum">
              <a:rPr lang="en-US" smtClean="0"/>
              <a:pPr/>
              <a:t>‹#›</a:t>
            </a:fld>
            <a:endParaRPr lang="en-US" dirty="0"/>
          </a:p>
        </p:txBody>
      </p:sp>
      <p:pic>
        <p:nvPicPr>
          <p:cNvPr id="7" name="Picture 6" descr="nwh_cc_sm_ahr_pos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208" y="6292275"/>
            <a:ext cx="2684582" cy="464135"/>
          </a:xfrm>
          <a:prstGeom prst="rect">
            <a:avLst/>
          </a:prstGeom>
        </p:spPr>
      </p:pic>
    </p:spTree>
    <p:extLst>
      <p:ext uri="{BB962C8B-B14F-4D97-AF65-F5344CB8AC3E}">
        <p14:creationId xmlns:p14="http://schemas.microsoft.com/office/powerpoint/2010/main" val="10078395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100" y="6217920"/>
            <a:ext cx="1577339" cy="443483"/>
          </a:xfrm>
          <a:prstGeom prst="rect">
            <a:avLst/>
          </a:prstGeom>
        </p:spPr>
      </p:pic>
      <p:sp>
        <p:nvSpPr>
          <p:cNvPr id="8" name="Rectangle 7"/>
          <p:cNvSpPr/>
          <p:nvPr userDrawn="1"/>
        </p:nvSpPr>
        <p:spPr bwMode="hidden">
          <a:xfrm>
            <a:off x="0" y="-2"/>
            <a:ext cx="9144000" cy="685800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 Placeholder 10"/>
          <p:cNvSpPr>
            <a:spLocks noGrp="1"/>
          </p:cNvSpPr>
          <p:nvPr>
            <p:ph type="body" sz="quarter" idx="12"/>
          </p:nvPr>
        </p:nvSpPr>
        <p:spPr bwMode="blackWhite">
          <a:xfrm>
            <a:off x="458787" y="1373188"/>
            <a:ext cx="5392737" cy="4572000"/>
          </a:xfrm>
        </p:spPr>
        <p:txBody>
          <a:bodyPr>
            <a:noAutofit/>
          </a:bodyPr>
          <a:lstStyle>
            <a:lvl1pPr>
              <a:defRPr sz="4400" baseline="0">
                <a:solidFill>
                  <a:schemeClr val="bg2"/>
                </a:solidFill>
              </a:defRPr>
            </a:lvl1pPr>
            <a:lvl2pPr marL="285750"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bg2"/>
                </a:solidFill>
              </a:defRPr>
            </a:lvl2pPr>
            <a:lvl3pPr marL="287338" indent="-285750">
              <a:defRPr sz="3600">
                <a:solidFill>
                  <a:schemeClr val="bg1"/>
                </a:solidFill>
              </a:defRPr>
            </a:lvl3pPr>
            <a:lvl4pPr marL="283464" indent="-284163">
              <a:buFont typeface="Calibri" panose="020F0502020204030204" pitchFamily="34" charset="0"/>
              <a:buChar char="-"/>
              <a:defRPr sz="3600">
                <a:solidFill>
                  <a:schemeClr val="bg1"/>
                </a:solidFill>
              </a:defRPr>
            </a:lvl4pPr>
            <a:lvl5pPr marL="283464" indent="-284163">
              <a:defRPr sz="3600">
                <a:solidFill>
                  <a:schemeClr val="bg1"/>
                </a:solidFill>
              </a:defRPr>
            </a:lvl5pPr>
            <a:lvl6pPr marL="287338"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bg2"/>
                </a:solidFill>
              </a:defRPr>
            </a:lvl6pPr>
            <a:lvl7pPr marL="287338"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bg2"/>
                </a:solidFill>
              </a:defRPr>
            </a:lvl7pPr>
            <a:lvl8pPr marL="285750"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bg1"/>
                </a:solidFill>
              </a:defRPr>
            </a:lvl8pPr>
            <a:lvl9pPr marL="287338" indent="-285750">
              <a:defRPr sz="3600">
                <a:solidFill>
                  <a:schemeClr val="bg1"/>
                </a:solidFill>
              </a:defRPr>
            </a:lvl9pPr>
          </a:lstStyle>
          <a:p>
            <a:pPr lvl="0"/>
            <a:r>
              <a:rPr lang="en-US" smtClean="0"/>
              <a:t>Click to edit Master text styles</a:t>
            </a:r>
          </a:p>
        </p:txBody>
      </p:sp>
      <p:sp>
        <p:nvSpPr>
          <p:cNvPr id="2" name="Date Placeholder 1"/>
          <p:cNvSpPr>
            <a:spLocks noGrp="1"/>
          </p:cNvSpPr>
          <p:nvPr>
            <p:ph type="dt" sz="half" idx="13"/>
          </p:nvPr>
        </p:nvSpPr>
        <p:spPr/>
        <p:txBody>
          <a:bodyPr/>
          <a:lstStyle>
            <a:lvl1pPr>
              <a:defRPr>
                <a:solidFill>
                  <a:schemeClr val="bg1"/>
                </a:solidFill>
              </a:defRPr>
            </a:lvl1pPr>
          </a:lstStyle>
          <a:p>
            <a:r>
              <a:rPr lang="en-US" smtClean="0"/>
              <a:t>Month Day, Year</a:t>
            </a:r>
            <a:endParaRPr lang="en-US" dirty="0"/>
          </a:p>
        </p:txBody>
      </p:sp>
      <p:sp>
        <p:nvSpPr>
          <p:cNvPr id="6" name="Slide Number Placeholder 5"/>
          <p:cNvSpPr>
            <a:spLocks noGrp="1"/>
          </p:cNvSpPr>
          <p:nvPr>
            <p:ph type="sldNum" sz="quarter" idx="14"/>
          </p:nvPr>
        </p:nvSpPr>
        <p:spPr/>
        <p:txBody>
          <a:bodyPr/>
          <a:lstStyle>
            <a:lvl1pPr>
              <a:defRPr>
                <a:solidFill>
                  <a:schemeClr val="bg1"/>
                </a:solidFill>
              </a:defRPr>
            </a:lvl1pPr>
          </a:lstStyle>
          <a:p>
            <a:fld id="{5E8BC936-0928-C346-B13E-04BD58031644}" type="slidenum">
              <a:rPr lang="en-US" smtClean="0"/>
              <a:pPr/>
              <a:t>‹#›</a:t>
            </a:fld>
            <a:endParaRPr lang="en-US" dirty="0"/>
          </a:p>
        </p:txBody>
      </p:sp>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l="63993"/>
          <a:stretch/>
        </p:blipFill>
        <p:spPr bwMode="black">
          <a:xfrm>
            <a:off x="5851523" y="-1"/>
            <a:ext cx="3292475" cy="6857998"/>
          </a:xfrm>
          <a:prstGeom prst="rect">
            <a:avLst/>
          </a:prstGeom>
        </p:spPr>
      </p:pic>
      <p:pic>
        <p:nvPicPr>
          <p:cNvPr id="7" name="Picture 6" descr="nwh_cc_sm_ahr_rev_wht.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8788" y="6401645"/>
            <a:ext cx="2318640" cy="224580"/>
          </a:xfrm>
          <a:prstGeom prst="rect">
            <a:avLst/>
          </a:prstGeom>
        </p:spPr>
      </p:pic>
    </p:spTree>
    <p:extLst>
      <p:ext uri="{BB962C8B-B14F-4D97-AF65-F5344CB8AC3E}">
        <p14:creationId xmlns:p14="http://schemas.microsoft.com/office/powerpoint/2010/main" val="40304182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Alternat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63993"/>
          <a:stretch/>
        </p:blipFill>
        <p:spPr bwMode="black">
          <a:xfrm>
            <a:off x="5851523" y="1"/>
            <a:ext cx="3292475" cy="6857999"/>
          </a:xfrm>
          <a:prstGeom prst="rect">
            <a:avLst/>
          </a:prstGeom>
        </p:spPr>
      </p:pic>
      <p:sp>
        <p:nvSpPr>
          <p:cNvPr id="2" name="Date Placeholder 1"/>
          <p:cNvSpPr>
            <a:spLocks noGrp="1"/>
          </p:cNvSpPr>
          <p:nvPr>
            <p:ph type="dt" sz="half" idx="13"/>
          </p:nvPr>
        </p:nvSpPr>
        <p:spPr/>
        <p:txBody>
          <a:bodyPr/>
          <a:lstStyle>
            <a:lvl1pPr>
              <a:defRPr>
                <a:solidFill>
                  <a:schemeClr val="tx1"/>
                </a:solidFill>
              </a:defRPr>
            </a:lvl1pPr>
          </a:lstStyle>
          <a:p>
            <a:r>
              <a:rPr lang="en-US" smtClean="0"/>
              <a:t>Month Day, Year</a:t>
            </a:r>
            <a:endParaRPr lang="en-US" dirty="0"/>
          </a:p>
        </p:txBody>
      </p:sp>
      <p:sp>
        <p:nvSpPr>
          <p:cNvPr id="6" name="Slide Number Placeholder 5"/>
          <p:cNvSpPr>
            <a:spLocks noGrp="1"/>
          </p:cNvSpPr>
          <p:nvPr>
            <p:ph type="sldNum" sz="quarter" idx="14"/>
          </p:nvPr>
        </p:nvSpPr>
        <p:spPr/>
        <p:txBody>
          <a:bodyPr/>
          <a:lstStyle>
            <a:lvl1pPr>
              <a:defRPr>
                <a:solidFill>
                  <a:schemeClr val="tx1"/>
                </a:solidFill>
              </a:defRPr>
            </a:lvl1pPr>
          </a:lstStyle>
          <a:p>
            <a:fld id="{5E8BC936-0928-C346-B13E-04BD58031644}" type="slidenum">
              <a:rPr lang="en-US" smtClean="0"/>
              <a:pPr/>
              <a:t>‹#›</a:t>
            </a:fld>
            <a:endParaRPr lang="en-US" dirty="0"/>
          </a:p>
        </p:txBody>
      </p:sp>
      <p:sp>
        <p:nvSpPr>
          <p:cNvPr id="12" name="Text Placeholder 10"/>
          <p:cNvSpPr>
            <a:spLocks noGrp="1"/>
          </p:cNvSpPr>
          <p:nvPr>
            <p:ph type="body" sz="quarter" idx="12"/>
          </p:nvPr>
        </p:nvSpPr>
        <p:spPr bwMode="blackWhite">
          <a:xfrm>
            <a:off x="458787" y="1373188"/>
            <a:ext cx="5392737" cy="4572000"/>
          </a:xfrm>
        </p:spPr>
        <p:txBody>
          <a:bodyPr>
            <a:noAutofit/>
          </a:bodyPr>
          <a:lstStyle>
            <a:lvl1pPr>
              <a:defRPr sz="4400" baseline="0">
                <a:solidFill>
                  <a:schemeClr val="accent1"/>
                </a:solidFill>
              </a:defRPr>
            </a:lvl1pPr>
            <a:lvl2pPr marL="285750"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accent1"/>
                </a:solidFill>
              </a:defRPr>
            </a:lvl2pPr>
            <a:lvl3pPr marL="287338" indent="-285750">
              <a:defRPr sz="3600">
                <a:solidFill>
                  <a:schemeClr val="accent1"/>
                </a:solidFill>
              </a:defRPr>
            </a:lvl3pPr>
            <a:lvl4pPr marL="283464" indent="-284163">
              <a:buFont typeface="Calibri" panose="020F0502020204030204" pitchFamily="34" charset="0"/>
              <a:buChar char="-"/>
              <a:defRPr sz="3600">
                <a:solidFill>
                  <a:schemeClr val="accent1"/>
                </a:solidFill>
              </a:defRPr>
            </a:lvl4pPr>
            <a:lvl5pPr marL="283464" indent="-284163">
              <a:defRPr sz="3600">
                <a:solidFill>
                  <a:schemeClr val="accent1"/>
                </a:solidFill>
              </a:defRPr>
            </a:lvl5pPr>
            <a:lvl6pPr marL="287338"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accent1"/>
                </a:solidFill>
              </a:defRPr>
            </a:lvl6pPr>
            <a:lvl7pPr marL="287338"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accent1"/>
                </a:solidFill>
              </a:defRPr>
            </a:lvl7pPr>
            <a:lvl8pPr marL="285750"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accent1"/>
                </a:solidFill>
              </a:defRPr>
            </a:lvl8pPr>
            <a:lvl9pPr marL="287338" indent="-285750">
              <a:defRPr sz="3600">
                <a:solidFill>
                  <a:schemeClr val="accent1"/>
                </a:solidFill>
              </a:defRPr>
            </a:lvl9pPr>
          </a:lstStyle>
          <a:p>
            <a:pPr lvl="0"/>
            <a:r>
              <a:rPr lang="en-US" smtClean="0"/>
              <a:t>Click to edit Master text styles</a:t>
            </a:r>
          </a:p>
        </p:txBody>
      </p:sp>
      <p:pic>
        <p:nvPicPr>
          <p:cNvPr id="8" name="Picture 7" descr="nwh_cc_sm_ahr_pos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7208" y="6292275"/>
            <a:ext cx="2684582" cy="464135"/>
          </a:xfrm>
          <a:prstGeom prst="rect">
            <a:avLst/>
          </a:prstGeom>
        </p:spPr>
      </p:pic>
    </p:spTree>
    <p:extLst>
      <p:ext uri="{BB962C8B-B14F-4D97-AF65-F5344CB8AC3E}">
        <p14:creationId xmlns:p14="http://schemas.microsoft.com/office/powerpoint/2010/main" val="179054396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1" name="Picture Placeholder 10"/>
          <p:cNvSpPr>
            <a:spLocks noGrp="1"/>
          </p:cNvSpPr>
          <p:nvPr>
            <p:ph type="pic" sz="quarter" idx="17"/>
          </p:nvPr>
        </p:nvSpPr>
        <p:spPr>
          <a:xfrm>
            <a:off x="1" y="0"/>
            <a:ext cx="9143999" cy="6858000"/>
          </a:xfrm>
        </p:spPr>
        <p:txBody>
          <a:bodyPr/>
          <a:lstStyle/>
          <a:p>
            <a:r>
              <a:rPr lang="en-US" smtClean="0"/>
              <a:t>Click icon to add picture</a:t>
            </a:r>
            <a:endParaRPr lang="en-US"/>
          </a:p>
        </p:txBody>
      </p:sp>
      <p:sp>
        <p:nvSpPr>
          <p:cNvPr id="6" name="Text Placeholder 5"/>
          <p:cNvSpPr>
            <a:spLocks noGrp="1"/>
          </p:cNvSpPr>
          <p:nvPr>
            <p:ph type="body" sz="quarter" idx="16"/>
          </p:nvPr>
        </p:nvSpPr>
        <p:spPr>
          <a:xfrm>
            <a:off x="1" y="0"/>
            <a:ext cx="3024187" cy="6858000"/>
          </a:xfrm>
          <a:solidFill>
            <a:schemeClr val="accent1">
              <a:alpha val="63000"/>
            </a:schemeClr>
          </a:solidFill>
        </p:spPr>
        <p:txBody>
          <a:bodyPr lIns="457200" tIns="1280160" rIns="457200" bIns="914400">
            <a:noAutofit/>
          </a:bodyPr>
          <a:lstStyle>
            <a:lvl1pPr marL="0" indent="0">
              <a:tabLst/>
              <a:defRPr sz="2400">
                <a:solidFill>
                  <a:schemeClr val="bg2"/>
                </a:solidFill>
              </a:defRPr>
            </a:lvl1pPr>
            <a:lvl2pPr marL="164592" indent="-164592">
              <a:buFontTx/>
              <a:buNone/>
              <a:defRPr sz="2400">
                <a:solidFill>
                  <a:schemeClr val="bg2"/>
                </a:solidFill>
              </a:defRPr>
            </a:lvl2pPr>
            <a:lvl3pPr marL="164592" indent="-164592">
              <a:buFontTx/>
              <a:buNone/>
              <a:defRPr sz="2400">
                <a:solidFill>
                  <a:schemeClr val="bg2"/>
                </a:solidFill>
              </a:defRPr>
            </a:lvl3pPr>
            <a:lvl4pPr marL="164592" indent="-164592">
              <a:buFontTx/>
              <a:buNone/>
              <a:defRPr sz="2400">
                <a:solidFill>
                  <a:schemeClr val="bg2"/>
                </a:solidFill>
              </a:defRPr>
            </a:lvl4pPr>
            <a:lvl5pPr marL="164592" indent="-164592">
              <a:buFontTx/>
              <a:buNone/>
              <a:defRPr sz="2400">
                <a:solidFill>
                  <a:schemeClr val="bg2"/>
                </a:solidFill>
              </a:defRPr>
            </a:lvl5pPr>
            <a:lvl6pPr marL="164592" indent="-164592">
              <a:buFontTx/>
              <a:buNone/>
              <a:defRPr sz="2400">
                <a:solidFill>
                  <a:schemeClr val="bg2"/>
                </a:solidFill>
              </a:defRPr>
            </a:lvl6pPr>
            <a:lvl7pPr marL="164592" indent="-164592">
              <a:buFontTx/>
              <a:buNone/>
              <a:defRPr sz="2400">
                <a:solidFill>
                  <a:schemeClr val="bg2"/>
                </a:solidFill>
              </a:defRPr>
            </a:lvl7pPr>
            <a:lvl8pPr marL="164592" indent="-164592">
              <a:buFontTx/>
              <a:buNone/>
              <a:defRPr sz="2400">
                <a:solidFill>
                  <a:schemeClr val="bg2"/>
                </a:solidFill>
              </a:defRPr>
            </a:lvl8pPr>
            <a:lvl9pPr marL="164592" indent="-164592">
              <a:buFontTx/>
              <a:buNone/>
              <a:defRPr sz="2400">
                <a:solidFill>
                  <a:schemeClr val="bg2"/>
                </a:solidFill>
              </a:defRPr>
            </a:lvl9pPr>
          </a:lstStyle>
          <a:p>
            <a:pPr lvl="0"/>
            <a:r>
              <a:rPr lang="en-US" smtClean="0"/>
              <a:t>Click to edit Master text styles</a:t>
            </a:r>
          </a:p>
        </p:txBody>
      </p:sp>
    </p:spTree>
    <p:extLst>
      <p:ext uri="{BB962C8B-B14F-4D97-AF65-F5344CB8AC3E}">
        <p14:creationId xmlns:p14="http://schemas.microsoft.com/office/powerpoint/2010/main" val="7285428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 Slide Stack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9" name="Content Placeholder 8"/>
          <p:cNvSpPr>
            <a:spLocks noGrp="1"/>
          </p:cNvSpPr>
          <p:nvPr>
            <p:ph sz="quarter" idx="10"/>
          </p:nvPr>
        </p:nvSpPr>
        <p:spPr>
          <a:xfrm>
            <a:off x="458788" y="1373188"/>
            <a:ext cx="8228012" cy="2144712"/>
          </a:xfrm>
        </p:spPr>
        <p:txBody>
          <a:bodyPr>
            <a:noAutofit/>
          </a:bodyPr>
          <a:lstStyle>
            <a:lvl1pPr>
              <a:defRPr sz="2400">
                <a:solidFill>
                  <a:schemeClr val="tx2"/>
                </a:solidFill>
              </a:defRPr>
            </a:lvl1pPr>
            <a:lvl2pPr marL="173736" indent="-173736">
              <a:buFont typeface="Arial" panose="020B0604020202020204" pitchFamily="34" charset="0"/>
              <a:buChar char="•"/>
              <a:defRPr sz="2400">
                <a:solidFill>
                  <a:schemeClr val="tx2"/>
                </a:solidFill>
              </a:defRPr>
            </a:lvl2pPr>
            <a:lvl3pPr marL="173736" indent="-173736">
              <a:buFont typeface="Arial" panose="020B0604020202020204" pitchFamily="34" charset="0"/>
              <a:buChar char="•"/>
              <a:defRPr sz="2400">
                <a:solidFill>
                  <a:schemeClr val="tx2"/>
                </a:solidFill>
              </a:defRPr>
            </a:lvl3pPr>
            <a:lvl4pPr marL="173736" indent="-173736">
              <a:buFont typeface="Arial" panose="020B0604020202020204" pitchFamily="34" charset="0"/>
              <a:buChar char="•"/>
              <a:defRPr sz="2400">
                <a:solidFill>
                  <a:schemeClr val="tx2"/>
                </a:solidFill>
              </a:defRPr>
            </a:lvl4pPr>
            <a:lvl5pPr marL="173736" indent="-173736">
              <a:buFont typeface="Arial" panose="020B0604020202020204" pitchFamily="34" charset="0"/>
              <a:buChar char="•"/>
              <a:defRPr sz="2400">
                <a:solidFill>
                  <a:schemeClr val="tx2"/>
                </a:solidFill>
              </a:defRPr>
            </a:lvl5pPr>
            <a:lvl6pPr marL="173736" indent="-173736">
              <a:buFont typeface="Arial" panose="020B0604020202020204" pitchFamily="34" charset="0"/>
              <a:buChar char="•"/>
              <a:defRPr sz="2400">
                <a:solidFill>
                  <a:schemeClr val="tx2"/>
                </a:solidFill>
              </a:defRPr>
            </a:lvl6pPr>
            <a:lvl7pPr marL="173736" indent="-173736">
              <a:buFont typeface="Arial" panose="020B0604020202020204" pitchFamily="34" charset="0"/>
              <a:buChar char="•"/>
              <a:defRPr sz="2400">
                <a:solidFill>
                  <a:schemeClr val="tx2"/>
                </a:solidFill>
              </a:defRPr>
            </a:lvl7pPr>
            <a:lvl8pPr marL="173736" indent="-173736">
              <a:buFont typeface="Arial" panose="020B0604020202020204" pitchFamily="34" charset="0"/>
              <a:buChar char="•"/>
              <a:defRPr sz="2400">
                <a:solidFill>
                  <a:schemeClr val="tx2"/>
                </a:solidFill>
              </a:defRPr>
            </a:lvl8pPr>
            <a:lvl9pPr marL="173736" indent="-173736">
              <a:buFont typeface="Arial" panose="020B0604020202020204" pitchFamily="34" charset="0"/>
              <a:buChar char="•"/>
              <a:defRPr sz="2400">
                <a:solidFill>
                  <a:schemeClr val="tx2"/>
                </a:solidFill>
              </a:defRPr>
            </a:lvl9pPr>
          </a:lstStyle>
          <a:p>
            <a:pPr lvl="0"/>
            <a:r>
              <a:rPr lang="en-US" smtClean="0"/>
              <a:t>Click to edit Master text styles</a:t>
            </a:r>
          </a:p>
        </p:txBody>
      </p:sp>
      <p:sp>
        <p:nvSpPr>
          <p:cNvPr id="11" name="Content Placeholder 10"/>
          <p:cNvSpPr>
            <a:spLocks noGrp="1"/>
          </p:cNvSpPr>
          <p:nvPr>
            <p:ph sz="quarter" idx="11"/>
          </p:nvPr>
        </p:nvSpPr>
        <p:spPr>
          <a:xfrm>
            <a:off x="457200" y="3794124"/>
            <a:ext cx="8229600" cy="21488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Date Placeholder 2"/>
          <p:cNvSpPr>
            <a:spLocks noGrp="1"/>
          </p:cNvSpPr>
          <p:nvPr>
            <p:ph type="dt" sz="half" idx="12"/>
          </p:nvPr>
        </p:nvSpPr>
        <p:spPr/>
        <p:txBody>
          <a:bodyPr/>
          <a:lstStyle/>
          <a:p>
            <a:r>
              <a:rPr lang="en-US" smtClean="0"/>
              <a:t>Month Day, Year</a:t>
            </a:r>
            <a:endParaRPr lang="en-US" dirty="0"/>
          </a:p>
        </p:txBody>
      </p:sp>
      <p:sp>
        <p:nvSpPr>
          <p:cNvPr id="7" name="Slide Number Placeholder 6"/>
          <p:cNvSpPr>
            <a:spLocks noGrp="1"/>
          </p:cNvSpPr>
          <p:nvPr>
            <p:ph type="sldNum" sz="quarter" idx="13"/>
          </p:nvPr>
        </p:nvSpPr>
        <p:spPr/>
        <p:txBody>
          <a:bodyPr/>
          <a:lstStyle/>
          <a:p>
            <a:fld id="{5E8BC936-0928-C346-B13E-04BD58031644}" type="slidenum">
              <a:rPr lang="en-US" smtClean="0"/>
              <a:pPr/>
              <a:t>‹#›</a:t>
            </a:fld>
            <a:endParaRPr lang="en-US" dirty="0"/>
          </a:p>
        </p:txBody>
      </p:sp>
      <p:pic>
        <p:nvPicPr>
          <p:cNvPr id="10" name="Picture 9" descr="nwh_cc_sm_ahr_pos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208" y="6292275"/>
            <a:ext cx="2684582" cy="464135"/>
          </a:xfrm>
          <a:prstGeom prst="rect">
            <a:avLst/>
          </a:prstGeom>
        </p:spPr>
      </p:pic>
    </p:spTree>
    <p:extLst>
      <p:ext uri="{BB962C8B-B14F-4D97-AF65-F5344CB8AC3E}">
        <p14:creationId xmlns:p14="http://schemas.microsoft.com/office/powerpoint/2010/main" val="3961882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 Slide 2-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3" name="Date Placeholder 2"/>
          <p:cNvSpPr>
            <a:spLocks noGrp="1"/>
          </p:cNvSpPr>
          <p:nvPr>
            <p:ph type="dt" sz="half" idx="12"/>
          </p:nvPr>
        </p:nvSpPr>
        <p:spPr/>
        <p:txBody>
          <a:bodyPr/>
          <a:lstStyle/>
          <a:p>
            <a:r>
              <a:rPr lang="en-US" smtClean="0"/>
              <a:t>Month Day, Year</a:t>
            </a:r>
            <a:endParaRPr lang="en-US" dirty="0"/>
          </a:p>
        </p:txBody>
      </p:sp>
      <p:sp>
        <p:nvSpPr>
          <p:cNvPr id="7" name="Slide Number Placeholder 6"/>
          <p:cNvSpPr>
            <a:spLocks noGrp="1"/>
          </p:cNvSpPr>
          <p:nvPr>
            <p:ph type="sldNum" sz="quarter" idx="13"/>
          </p:nvPr>
        </p:nvSpPr>
        <p:spPr/>
        <p:txBody>
          <a:bodyPr/>
          <a:lstStyle/>
          <a:p>
            <a:fld id="{5E8BC936-0928-C346-B13E-04BD58031644}" type="slidenum">
              <a:rPr lang="en-US" smtClean="0"/>
              <a:pPr/>
              <a:t>‹#›</a:t>
            </a:fld>
            <a:endParaRPr lang="en-US" dirty="0"/>
          </a:p>
        </p:txBody>
      </p:sp>
      <p:sp>
        <p:nvSpPr>
          <p:cNvPr id="10" name="Content Placeholder 8"/>
          <p:cNvSpPr>
            <a:spLocks noGrp="1"/>
          </p:cNvSpPr>
          <p:nvPr>
            <p:ph sz="quarter" idx="14"/>
          </p:nvPr>
        </p:nvSpPr>
        <p:spPr>
          <a:xfrm>
            <a:off x="457200" y="1371600"/>
            <a:ext cx="3977640" cy="4572000"/>
          </a:xfrm>
        </p:spPr>
        <p:txBody>
          <a:bodyPr>
            <a:noAutofit/>
          </a:bodyPr>
          <a:lstStyle>
            <a:lvl1pPr>
              <a:defRPr sz="2400">
                <a:solidFill>
                  <a:schemeClr val="tx2"/>
                </a:solidFill>
              </a:defRPr>
            </a:lvl1pPr>
            <a:lvl2pPr marL="173736" indent="-173736">
              <a:buFont typeface="Arial" panose="020B0604020202020204" pitchFamily="34" charset="0"/>
              <a:buChar char="•"/>
              <a:defRPr sz="2400">
                <a:solidFill>
                  <a:schemeClr val="tx2"/>
                </a:solidFill>
              </a:defRPr>
            </a:lvl2pPr>
            <a:lvl3pPr marL="173736" indent="-173736">
              <a:buFont typeface="Arial" panose="020B0604020202020204" pitchFamily="34" charset="0"/>
              <a:buChar char="•"/>
              <a:defRPr sz="2400">
                <a:solidFill>
                  <a:schemeClr val="tx2"/>
                </a:solidFill>
              </a:defRPr>
            </a:lvl3pPr>
            <a:lvl4pPr marL="173736" indent="-173736">
              <a:buFont typeface="Arial" panose="020B0604020202020204" pitchFamily="34" charset="0"/>
              <a:buChar char="•"/>
              <a:defRPr sz="2400">
                <a:solidFill>
                  <a:schemeClr val="tx2"/>
                </a:solidFill>
              </a:defRPr>
            </a:lvl4pPr>
            <a:lvl5pPr marL="173736" indent="-173736">
              <a:buFont typeface="Arial" panose="020B0604020202020204" pitchFamily="34" charset="0"/>
              <a:buChar char="•"/>
              <a:defRPr sz="2400">
                <a:solidFill>
                  <a:schemeClr val="tx2"/>
                </a:solidFill>
              </a:defRPr>
            </a:lvl5pPr>
            <a:lvl6pPr marL="173736" indent="-173736">
              <a:buFont typeface="Arial" panose="020B0604020202020204" pitchFamily="34" charset="0"/>
              <a:buChar char="•"/>
              <a:defRPr sz="2400">
                <a:solidFill>
                  <a:schemeClr val="tx2"/>
                </a:solidFill>
              </a:defRPr>
            </a:lvl6pPr>
            <a:lvl7pPr marL="173736" indent="-173736">
              <a:buFont typeface="Arial" panose="020B0604020202020204" pitchFamily="34" charset="0"/>
              <a:buChar char="•"/>
              <a:defRPr sz="2400">
                <a:solidFill>
                  <a:schemeClr val="tx2"/>
                </a:solidFill>
              </a:defRPr>
            </a:lvl7pPr>
            <a:lvl8pPr marL="173736" indent="-173736">
              <a:buFont typeface="Arial" panose="020B0604020202020204" pitchFamily="34" charset="0"/>
              <a:buChar char="•"/>
              <a:defRPr sz="2400">
                <a:solidFill>
                  <a:schemeClr val="tx2"/>
                </a:solidFill>
              </a:defRPr>
            </a:lvl8pPr>
            <a:lvl9pPr marL="173736" indent="-173736">
              <a:buFont typeface="Arial" panose="020B0604020202020204" pitchFamily="34" charset="0"/>
              <a:buChar char="•"/>
              <a:defRPr sz="2400">
                <a:solidFill>
                  <a:schemeClr val="tx2"/>
                </a:solidFill>
              </a:defRPr>
            </a:lvl9pPr>
          </a:lstStyle>
          <a:p>
            <a:pPr lvl="0"/>
            <a:r>
              <a:rPr lang="en-US" smtClean="0"/>
              <a:t>Click to edit Master text styles</a:t>
            </a:r>
          </a:p>
          <a:p>
            <a:pPr lvl="1"/>
            <a:r>
              <a:rPr lang="en-US" smtClean="0"/>
              <a:t>Second level</a:t>
            </a:r>
          </a:p>
        </p:txBody>
      </p:sp>
      <p:sp>
        <p:nvSpPr>
          <p:cNvPr id="12" name="Content Placeholder 8"/>
          <p:cNvSpPr>
            <a:spLocks noGrp="1"/>
          </p:cNvSpPr>
          <p:nvPr>
            <p:ph sz="quarter" idx="15"/>
          </p:nvPr>
        </p:nvSpPr>
        <p:spPr>
          <a:xfrm>
            <a:off x="4707621" y="1371600"/>
            <a:ext cx="3977640" cy="4572000"/>
          </a:xfrm>
        </p:spPr>
        <p:txBody>
          <a:bodyPr>
            <a:noAutofit/>
          </a:bodyPr>
          <a:lstStyle>
            <a:lvl1pPr>
              <a:defRPr sz="2400">
                <a:solidFill>
                  <a:schemeClr val="tx2"/>
                </a:solidFill>
              </a:defRPr>
            </a:lvl1pPr>
            <a:lvl2pPr marL="173736" indent="-173736">
              <a:buFont typeface="Arial" panose="020B0604020202020204" pitchFamily="34" charset="0"/>
              <a:buChar char="•"/>
              <a:defRPr sz="2400">
                <a:solidFill>
                  <a:schemeClr val="tx2"/>
                </a:solidFill>
              </a:defRPr>
            </a:lvl2pPr>
            <a:lvl3pPr marL="173736" indent="-173736">
              <a:buFont typeface="Arial" panose="020B0604020202020204" pitchFamily="34" charset="0"/>
              <a:buChar char="•"/>
              <a:defRPr sz="2400">
                <a:solidFill>
                  <a:schemeClr val="tx2"/>
                </a:solidFill>
              </a:defRPr>
            </a:lvl3pPr>
            <a:lvl4pPr marL="173736" indent="-173736">
              <a:buFont typeface="Arial" panose="020B0604020202020204" pitchFamily="34" charset="0"/>
              <a:buChar char="•"/>
              <a:defRPr sz="2400">
                <a:solidFill>
                  <a:schemeClr val="tx2"/>
                </a:solidFill>
              </a:defRPr>
            </a:lvl4pPr>
            <a:lvl5pPr marL="173736" indent="-173736">
              <a:buFont typeface="Arial" panose="020B0604020202020204" pitchFamily="34" charset="0"/>
              <a:buChar char="•"/>
              <a:defRPr sz="2400">
                <a:solidFill>
                  <a:schemeClr val="tx2"/>
                </a:solidFill>
              </a:defRPr>
            </a:lvl5pPr>
            <a:lvl6pPr marL="173736" indent="-173736">
              <a:buFont typeface="Arial" panose="020B0604020202020204" pitchFamily="34" charset="0"/>
              <a:buChar char="•"/>
              <a:defRPr sz="2400">
                <a:solidFill>
                  <a:schemeClr val="tx2"/>
                </a:solidFill>
              </a:defRPr>
            </a:lvl6pPr>
            <a:lvl7pPr marL="173736" indent="-173736">
              <a:buFont typeface="Arial" panose="020B0604020202020204" pitchFamily="34" charset="0"/>
              <a:buChar char="•"/>
              <a:defRPr sz="2400">
                <a:solidFill>
                  <a:schemeClr val="tx2"/>
                </a:solidFill>
              </a:defRPr>
            </a:lvl7pPr>
            <a:lvl8pPr marL="173736" indent="-173736">
              <a:buFont typeface="Arial" panose="020B0604020202020204" pitchFamily="34" charset="0"/>
              <a:buChar char="•"/>
              <a:defRPr sz="2400">
                <a:solidFill>
                  <a:schemeClr val="tx2"/>
                </a:solidFill>
              </a:defRPr>
            </a:lvl8pPr>
            <a:lvl9pPr marL="173736" indent="-173736">
              <a:buFont typeface="Arial" panose="020B0604020202020204" pitchFamily="34" charset="0"/>
              <a:buChar char="•"/>
              <a:defRPr sz="2400">
                <a:solidFill>
                  <a:schemeClr val="tx2"/>
                </a:solidFill>
              </a:defRPr>
            </a:lvl9pPr>
          </a:lstStyle>
          <a:p>
            <a:pPr lvl="0"/>
            <a:r>
              <a:rPr lang="en-US" smtClean="0"/>
              <a:t>Click to edit Master text styles</a:t>
            </a:r>
          </a:p>
          <a:p>
            <a:pPr lvl="1"/>
            <a:r>
              <a:rPr lang="en-US" smtClean="0"/>
              <a:t>Second level</a:t>
            </a:r>
          </a:p>
        </p:txBody>
      </p:sp>
      <p:pic>
        <p:nvPicPr>
          <p:cNvPr id="9" name="Picture 8" descr="nwh_cc_sm_ahr_pos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208" y="6292275"/>
            <a:ext cx="2684582" cy="464135"/>
          </a:xfrm>
          <a:prstGeom prst="rect">
            <a:avLst/>
          </a:prstGeom>
        </p:spPr>
      </p:pic>
    </p:spTree>
    <p:extLst>
      <p:ext uri="{BB962C8B-B14F-4D97-AF65-F5344CB8AC3E}">
        <p14:creationId xmlns:p14="http://schemas.microsoft.com/office/powerpoint/2010/main" val="131684504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r>
              <a:rPr lang="en-US" smtClean="0"/>
              <a:t>Month Day, Year</a:t>
            </a:r>
            <a:endParaRPr lang="en-US" dirty="0"/>
          </a:p>
        </p:txBody>
      </p:sp>
      <p:sp>
        <p:nvSpPr>
          <p:cNvPr id="7" name="Slide Number Placeholder 6"/>
          <p:cNvSpPr>
            <a:spLocks noGrp="1"/>
          </p:cNvSpPr>
          <p:nvPr>
            <p:ph type="sldNum" sz="quarter" idx="11"/>
          </p:nvPr>
        </p:nvSpPr>
        <p:spPr/>
        <p:txBody>
          <a:bodyPr/>
          <a:lstStyle/>
          <a:p>
            <a:fld id="{5E8BC936-0928-C346-B13E-04BD58031644}" type="slidenum">
              <a:rPr lang="en-US" smtClean="0"/>
              <a:pPr/>
              <a:t>‹#›</a:t>
            </a:fld>
            <a:endParaRPr lang="en-US" dirty="0"/>
          </a:p>
        </p:txBody>
      </p:sp>
      <p:pic>
        <p:nvPicPr>
          <p:cNvPr id="9" name="Picture 8" descr="nwh_cc_sm_ahr_pos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208" y="6292275"/>
            <a:ext cx="2684582" cy="464135"/>
          </a:xfrm>
          <a:prstGeom prst="rect">
            <a:avLst/>
          </a:prstGeom>
        </p:spPr>
      </p:pic>
    </p:spTree>
    <p:extLst>
      <p:ext uri="{BB962C8B-B14F-4D97-AF65-F5344CB8AC3E}">
        <p14:creationId xmlns:p14="http://schemas.microsoft.com/office/powerpoint/2010/main" val="7932158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795528"/>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572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3297580" y="6470332"/>
            <a:ext cx="1463040" cy="182880"/>
          </a:xfrm>
          <a:prstGeom prst="rect">
            <a:avLst/>
          </a:prstGeom>
        </p:spPr>
        <p:txBody>
          <a:bodyPr vert="horz" lIns="0" tIns="0" rIns="0" bIns="0" rtlCol="0" anchor="b" anchorCtr="0"/>
          <a:lstStyle>
            <a:lvl1pPr algn="ctr">
              <a:defRPr sz="850" b="1">
                <a:solidFill>
                  <a:schemeClr val="tx1"/>
                </a:solidFill>
              </a:defRPr>
            </a:lvl1pPr>
          </a:lstStyle>
          <a:p>
            <a:pPr algn="l"/>
            <a:r>
              <a:rPr lang="en-US" smtClean="0"/>
              <a:t>Month Day, Year</a:t>
            </a:r>
            <a:endParaRPr lang="en-US" dirty="0"/>
          </a:p>
        </p:txBody>
      </p:sp>
      <p:sp>
        <p:nvSpPr>
          <p:cNvPr id="6" name="Slide Number Placeholder 5"/>
          <p:cNvSpPr>
            <a:spLocks noGrp="1"/>
          </p:cNvSpPr>
          <p:nvPr>
            <p:ph type="sldNum" sz="quarter" idx="4"/>
          </p:nvPr>
        </p:nvSpPr>
        <p:spPr>
          <a:xfrm>
            <a:off x="7946231" y="6374288"/>
            <a:ext cx="740568" cy="278924"/>
          </a:xfrm>
          <a:prstGeom prst="rect">
            <a:avLst/>
          </a:prstGeom>
        </p:spPr>
        <p:txBody>
          <a:bodyPr vert="horz" lIns="0" tIns="0" rIns="0" bIns="0" rtlCol="0" anchor="b" anchorCtr="0"/>
          <a:lstStyle>
            <a:lvl1pPr algn="r">
              <a:defRPr sz="850">
                <a:solidFill>
                  <a:schemeClr val="tx1"/>
                </a:solidFill>
              </a:defRPr>
            </a:lvl1pPr>
          </a:lstStyle>
          <a:p>
            <a:fld id="{5E8BC936-0928-C346-B13E-04BD58031644}" type="slidenum">
              <a:rPr lang="en-US" smtClean="0"/>
              <a:pPr/>
              <a:t>‹#›</a:t>
            </a:fld>
            <a:endParaRPr lang="en-US" dirty="0"/>
          </a:p>
        </p:txBody>
      </p:sp>
    </p:spTree>
    <p:extLst>
      <p:ext uri="{BB962C8B-B14F-4D97-AF65-F5344CB8AC3E}">
        <p14:creationId xmlns:p14="http://schemas.microsoft.com/office/powerpoint/2010/main" val="3798544658"/>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54" r:id="rId3"/>
    <p:sldLayoutId id="2147483651" r:id="rId4"/>
    <p:sldLayoutId id="2147483675" r:id="rId5"/>
    <p:sldLayoutId id="2147483667" r:id="rId6"/>
    <p:sldLayoutId id="2147483668" r:id="rId7"/>
    <p:sldLayoutId id="2147483670" r:id="rId8"/>
    <p:sldLayoutId id="2147483650" r:id="rId9"/>
    <p:sldLayoutId id="2147483661" r:id="rId10"/>
    <p:sldLayoutId id="2147483662" r:id="rId11"/>
    <p:sldLayoutId id="2147483652" r:id="rId12"/>
    <p:sldLayoutId id="2147483669" r:id="rId13"/>
    <p:sldLayoutId id="2147483674" r:id="rId14"/>
    <p:sldLayoutId id="2147483663" r:id="rId15"/>
    <p:sldLayoutId id="2147483664" r:id="rId16"/>
    <p:sldLayoutId id="2147483653" r:id="rId17"/>
    <p:sldLayoutId id="2147483665" r:id="rId18"/>
    <p:sldLayoutId id="2147483666" r:id="rId19"/>
    <p:sldLayoutId id="2147483671" r:id="rId20"/>
    <p:sldLayoutId id="2147483673" r:id="rId21"/>
    <p:sldLayoutId id="2147483676" r:id="rId22"/>
  </p:sldLayoutIdLst>
  <p:timing>
    <p:tnLst>
      <p:par>
        <p:cTn id="1" dur="indefinite" restart="never" nodeType="tmRoot"/>
      </p:par>
    </p:tnLst>
  </p:timing>
  <p:hf hdr="0" ftr="0" dt="0"/>
  <p:txStyles>
    <p:titleStyle>
      <a:lvl1pPr algn="l" defTabSz="457200" rtl="0" eaLnBrk="1" latinLnBrk="0" hangingPunct="1">
        <a:spcBef>
          <a:spcPct val="0"/>
        </a:spcBef>
        <a:buNone/>
        <a:defRPr sz="2600" b="1" i="0" kern="1200">
          <a:solidFill>
            <a:schemeClr val="accent1"/>
          </a:solidFill>
          <a:latin typeface="Calibri"/>
          <a:ea typeface="+mj-ea"/>
          <a:cs typeface="Calibri"/>
        </a:defRPr>
      </a:lvl1pPr>
    </p:titleStyle>
    <p:bodyStyle>
      <a:lvl1pPr marL="0" indent="0" algn="l" defTabSz="457200" rtl="0" eaLnBrk="1" latinLnBrk="0" hangingPunct="1">
        <a:spcBef>
          <a:spcPts val="0"/>
        </a:spcBef>
        <a:spcAft>
          <a:spcPts val="300"/>
        </a:spcAft>
        <a:buFontTx/>
        <a:buNone/>
        <a:defRPr sz="1800" b="0" kern="1200">
          <a:solidFill>
            <a:schemeClr val="tx1"/>
          </a:solidFill>
          <a:latin typeface="Calibri"/>
          <a:ea typeface="+mn-ea"/>
          <a:cs typeface="Calibri"/>
        </a:defRPr>
      </a:lvl1pPr>
      <a:lvl2pPr marL="171450" indent="-171450" algn="l" defTabSz="0" rtl="0" eaLnBrk="1" latinLnBrk="0" hangingPunct="1">
        <a:spcBef>
          <a:spcPts val="0"/>
        </a:spcBef>
        <a:spcAft>
          <a:spcPts val="300"/>
        </a:spcAft>
        <a:buFont typeface="Calibri" panose="020F0502020204030204" pitchFamily="34" charset="0"/>
        <a:buChar char="•"/>
        <a:defRPr sz="1800" b="0" i="0" kern="1200">
          <a:solidFill>
            <a:schemeClr val="tx1"/>
          </a:solidFill>
          <a:latin typeface="Calibri"/>
          <a:ea typeface="+mn-ea"/>
          <a:cs typeface="Calibri"/>
        </a:defRPr>
      </a:lvl2pPr>
      <a:lvl3pPr marL="347472" indent="-164592" algn="l" defTabSz="401638" rtl="0" eaLnBrk="1" latinLnBrk="0" hangingPunct="1">
        <a:spcBef>
          <a:spcPts val="0"/>
        </a:spcBef>
        <a:spcAft>
          <a:spcPts val="300"/>
        </a:spcAft>
        <a:buFont typeface="Calibri" panose="020F0502020204030204" pitchFamily="34" charset="0"/>
        <a:buChar char="-"/>
        <a:defRPr sz="1800" b="0" i="0" kern="1200">
          <a:solidFill>
            <a:schemeClr val="tx1"/>
          </a:solidFill>
          <a:latin typeface="Calibri"/>
          <a:ea typeface="+mn-ea"/>
          <a:cs typeface="Calibri"/>
        </a:defRPr>
      </a:lvl3pPr>
      <a:lvl4pPr marL="502920" indent="-146304" algn="l" defTabSz="228600" rtl="0" eaLnBrk="1" latinLnBrk="0" hangingPunct="1">
        <a:spcBef>
          <a:spcPts val="0"/>
        </a:spcBef>
        <a:spcAft>
          <a:spcPts val="300"/>
        </a:spcAft>
        <a:buFont typeface="Calibri" panose="020F0502020204030204" pitchFamily="34" charset="0"/>
        <a:buChar char="•"/>
        <a:defRPr sz="1400" b="0" i="0" kern="1200">
          <a:solidFill>
            <a:schemeClr val="tx1"/>
          </a:solidFill>
          <a:latin typeface="Calibri"/>
          <a:ea typeface="+mn-ea"/>
          <a:cs typeface="Calibri"/>
        </a:defRPr>
      </a:lvl4pPr>
      <a:lvl5pPr marL="667512" indent="-146304" algn="l" defTabSz="457200" rtl="0" eaLnBrk="1" latinLnBrk="0" hangingPunct="1">
        <a:spcBef>
          <a:spcPts val="0"/>
        </a:spcBef>
        <a:spcAft>
          <a:spcPts val="300"/>
        </a:spcAft>
        <a:buFont typeface="Calibri" panose="020F0502020204030204" pitchFamily="34" charset="0"/>
        <a:buChar char="-"/>
        <a:defRPr lang="en-US" sz="1400" b="0" i="0" kern="1200" dirty="0" smtClean="0">
          <a:solidFill>
            <a:schemeClr val="tx1"/>
          </a:solidFill>
          <a:latin typeface="Calibri"/>
          <a:ea typeface="+mn-ea"/>
          <a:cs typeface="Calibri"/>
        </a:defRPr>
      </a:lvl5pPr>
      <a:lvl6pPr marL="822960"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6pPr>
      <a:lvl7pPr marL="978408"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7pPr>
      <a:lvl8pPr marL="1133856" indent="-146304" algn="l" defTabSz="457200" rtl="0" eaLnBrk="1" latinLnBrk="0" hangingPunct="1">
        <a:spcBef>
          <a:spcPts val="0"/>
        </a:spcBef>
        <a:spcAft>
          <a:spcPts val="300"/>
        </a:spcAft>
        <a:buFont typeface="Arial"/>
        <a:buChar char="•"/>
        <a:defRPr sz="1400" kern="1200">
          <a:solidFill>
            <a:schemeClr val="tx1"/>
          </a:solidFill>
          <a:latin typeface="+mn-lt"/>
          <a:ea typeface="+mn-ea"/>
          <a:cs typeface="+mn-cs"/>
        </a:defRPr>
      </a:lvl8pPr>
      <a:lvl9pPr marL="1289304"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adiestradorescastro.com/frame-clip-art/frame-clip-art-birthday" TargetMode="External"/><Relationship Id="rId1" Type="http://schemas.openxmlformats.org/officeDocument/2006/relationships/slideLayout" Target="../slideLayouts/slideLayout2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amp;esrc=s&amp;source=images&amp;cd=&amp;cad=rja&amp;uact=8&amp;ved=0ahUKEwiww9_33aXOAhWBKCYKHa3_A7sQjRwIBw&amp;url=http://seapointcenter.com/create-a-team-charter/&amp;psig=AFQjCNHO-gk4EsorN73v9m9YnfYaxNdBlA&amp;ust=1470330443093146"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10112" y="2103120"/>
            <a:ext cx="4433888" cy="3247813"/>
          </a:xfrm>
        </p:spPr>
        <p:txBody>
          <a:bodyPr>
            <a:normAutofit fontScale="90000"/>
          </a:bodyPr>
          <a:lstStyle/>
          <a:p>
            <a:r>
              <a:rPr lang="en-US" sz="3600" dirty="0" smtClean="0">
                <a:solidFill>
                  <a:srgbClr val="0070C0"/>
                </a:solidFill>
              </a:rPr>
              <a:t>How to Develop a Successful QI Project</a:t>
            </a:r>
            <a:r>
              <a:rPr lang="en-US" dirty="0" smtClean="0"/>
              <a:t/>
            </a:r>
            <a:br>
              <a:rPr lang="en-US" dirty="0" smtClean="0"/>
            </a:br>
            <a:r>
              <a:rPr lang="en-US" dirty="0"/>
              <a:t/>
            </a:r>
            <a:br>
              <a:rPr lang="en-US" dirty="0"/>
            </a:br>
            <a:r>
              <a:rPr lang="en-US" dirty="0" err="1" smtClean="0"/>
              <a:t>Anu</a:t>
            </a:r>
            <a:r>
              <a:rPr lang="en-US" dirty="0" smtClean="0"/>
              <a:t> Subramony, MD, MBA</a:t>
            </a:r>
            <a:br>
              <a:rPr lang="en-US" dirty="0" smtClean="0"/>
            </a:br>
            <a:r>
              <a:rPr lang="en-US" dirty="0" smtClean="0"/>
              <a:t>Chief Quality Officer, CCMC</a:t>
            </a:r>
            <a:br>
              <a:rPr lang="en-US" dirty="0" smtClean="0"/>
            </a:br>
            <a:r>
              <a:rPr lang="en-US" dirty="0" smtClean="0"/>
              <a:t>VP Quality and Safety, Pediatric Service Line</a:t>
            </a:r>
            <a:endParaRPr lang="en-US" b="0" dirty="0" smtClean="0"/>
          </a:p>
        </p:txBody>
      </p:sp>
      <p:sp>
        <p:nvSpPr>
          <p:cNvPr id="4" name="Slide Number Placeholder 3"/>
          <p:cNvSpPr>
            <a:spLocks noGrp="1"/>
          </p:cNvSpPr>
          <p:nvPr>
            <p:ph type="sldNum" sz="quarter" idx="11"/>
          </p:nvPr>
        </p:nvSpPr>
        <p:spPr/>
        <p:txBody>
          <a:bodyPr/>
          <a:lstStyle/>
          <a:p>
            <a:fld id="{5E8BC936-0928-C346-B13E-04BD58031644}" type="slidenum">
              <a:rPr lang="en-US" smtClean="0"/>
              <a:pPr/>
              <a:t>1</a:t>
            </a:fld>
            <a:endParaRPr lang="en-US" dirty="0"/>
          </a:p>
        </p:txBody>
      </p:sp>
      <p:sp>
        <p:nvSpPr>
          <p:cNvPr id="3" name="TextBox 2"/>
          <p:cNvSpPr txBox="1"/>
          <p:nvPr/>
        </p:nvSpPr>
        <p:spPr>
          <a:xfrm>
            <a:off x="4710112" y="5166267"/>
            <a:ext cx="3877734" cy="369332"/>
          </a:xfrm>
          <a:prstGeom prst="rect">
            <a:avLst/>
          </a:prstGeom>
          <a:noFill/>
        </p:spPr>
        <p:txBody>
          <a:bodyPr wrap="square" rtlCol="0">
            <a:spAutoFit/>
          </a:bodyPr>
          <a:lstStyle/>
          <a:p>
            <a:r>
              <a:rPr lang="en-US" dirty="0" smtClean="0"/>
              <a:t>Twitter </a:t>
            </a:r>
            <a:r>
              <a:rPr lang="en-US" b="1" dirty="0" smtClean="0">
                <a:solidFill>
                  <a:srgbClr val="FF0000"/>
                </a:solidFill>
              </a:rPr>
              <a:t>#</a:t>
            </a:r>
            <a:r>
              <a:rPr lang="en-US" b="1" dirty="0" err="1" smtClean="0">
                <a:solidFill>
                  <a:srgbClr val="FF0000"/>
                </a:solidFill>
              </a:rPr>
              <a:t>ccmcquality</a:t>
            </a:r>
            <a:endParaRPr lang="en-US" b="1" dirty="0">
              <a:solidFill>
                <a:srgbClr val="FF0000"/>
              </a:solidFill>
            </a:endParaRPr>
          </a:p>
        </p:txBody>
      </p:sp>
    </p:spTree>
    <p:extLst>
      <p:ext uri="{BB962C8B-B14F-4D97-AF65-F5344CB8AC3E}">
        <p14:creationId xmlns:p14="http://schemas.microsoft.com/office/powerpoint/2010/main" val="36944941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5E8BC936-0928-C346-B13E-04BD58031644}" type="slidenum">
              <a:rPr lang="en-US" smtClean="0"/>
              <a:pPr/>
              <a:t>10</a:t>
            </a:fld>
            <a:endParaRPr lang="en-US" dirty="0"/>
          </a:p>
        </p:txBody>
      </p:sp>
      <p:sp>
        <p:nvSpPr>
          <p:cNvPr id="5" name="TextBox 4"/>
          <p:cNvSpPr txBox="1"/>
          <p:nvPr/>
        </p:nvSpPr>
        <p:spPr>
          <a:xfrm>
            <a:off x="647700" y="1885950"/>
            <a:ext cx="7820025" cy="830997"/>
          </a:xfrm>
          <a:prstGeom prst="rect">
            <a:avLst/>
          </a:prstGeom>
          <a:noFill/>
        </p:spPr>
        <p:txBody>
          <a:bodyPr wrap="square" rtlCol="0">
            <a:spAutoFit/>
          </a:bodyPr>
          <a:lstStyle/>
          <a:p>
            <a:pPr algn="ctr"/>
            <a:r>
              <a:rPr lang="en-US" sz="4800" b="1" dirty="0" smtClean="0"/>
              <a:t>Aim Statement</a:t>
            </a:r>
            <a:endParaRPr lang="en-US" sz="48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700" y="2697170"/>
            <a:ext cx="2619915" cy="2312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hevron 5"/>
          <p:cNvSpPr/>
          <p:nvPr/>
        </p:nvSpPr>
        <p:spPr>
          <a:xfrm rot="5400000">
            <a:off x="214884" y="214884"/>
            <a:ext cx="484632" cy="484632"/>
          </a:xfrm>
          <a:prstGeom prst="chevr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rgbClr val="3DAD2C"/>
              </a:solidFill>
            </a:endParaRPr>
          </a:p>
        </p:txBody>
      </p:sp>
    </p:spTree>
    <p:extLst>
      <p:ext uri="{BB962C8B-B14F-4D97-AF65-F5344CB8AC3E}">
        <p14:creationId xmlns:p14="http://schemas.microsoft.com/office/powerpoint/2010/main" val="522711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pPr lvl="1"/>
            <a:r>
              <a:rPr lang="en-US" sz="2800" dirty="0" smtClean="0"/>
              <a:t>“Soon is not a time, some is not a number”</a:t>
            </a:r>
          </a:p>
          <a:p>
            <a:pPr lvl="1"/>
            <a:r>
              <a:rPr lang="en-US" sz="2800" dirty="0" smtClean="0"/>
              <a:t> –Don Berwick     </a:t>
            </a:r>
          </a:p>
          <a:p>
            <a:pPr lvl="1"/>
            <a:r>
              <a:rPr lang="en-US" sz="2800" dirty="0" smtClean="0"/>
              <a:t>   MD</a:t>
            </a:r>
          </a:p>
          <a:p>
            <a:r>
              <a:rPr lang="en-US" dirty="0" smtClean="0"/>
              <a:t> </a:t>
            </a:r>
          </a:p>
        </p:txBody>
      </p:sp>
      <p:sp>
        <p:nvSpPr>
          <p:cNvPr id="6" name="Rectangle 5"/>
          <p:cNvSpPr/>
          <p:nvPr/>
        </p:nvSpPr>
        <p:spPr>
          <a:xfrm>
            <a:off x="3955054" y="2522863"/>
            <a:ext cx="4021158" cy="3046988"/>
          </a:xfrm>
          <a:prstGeom prst="rect">
            <a:avLst/>
          </a:prstGeom>
        </p:spPr>
        <p:txBody>
          <a:bodyPr wrap="square">
            <a:spAutoFit/>
          </a:bodyPr>
          <a:lstStyle/>
          <a:p>
            <a:pPr>
              <a:spcBef>
                <a:spcPct val="20000"/>
              </a:spcBef>
            </a:pPr>
            <a:r>
              <a:rPr lang="en-US" altLang="en-US" sz="3200" b="1" u="sng" dirty="0" smtClean="0"/>
              <a:t>Aim</a:t>
            </a:r>
            <a:r>
              <a:rPr lang="en-US" altLang="en-US" sz="3200" b="1" dirty="0" smtClean="0"/>
              <a:t>:</a:t>
            </a:r>
            <a:r>
              <a:rPr lang="en-US" altLang="en-US" sz="3200" dirty="0" smtClean="0"/>
              <a:t> written statement of the accomplishments expected from a team’s improvement effort</a:t>
            </a:r>
            <a:r>
              <a:rPr lang="en-US" altLang="en-US" dirty="0" smtClean="0"/>
              <a:t>.</a:t>
            </a:r>
            <a:endParaRPr lang="en-US" altLang="en-US" u="sng" dirty="0"/>
          </a:p>
        </p:txBody>
      </p:sp>
      <p:sp>
        <p:nvSpPr>
          <p:cNvPr id="7" name="Rectangle 6"/>
          <p:cNvSpPr/>
          <p:nvPr/>
        </p:nvSpPr>
        <p:spPr>
          <a:xfrm>
            <a:off x="3955053" y="495759"/>
            <a:ext cx="4439799" cy="1569660"/>
          </a:xfrm>
          <a:prstGeom prst="rect">
            <a:avLst/>
          </a:prstGeom>
        </p:spPr>
        <p:txBody>
          <a:bodyPr wrap="square">
            <a:spAutoFit/>
          </a:bodyPr>
          <a:lstStyle/>
          <a:p>
            <a:pPr algn="ctr"/>
            <a:r>
              <a:rPr lang="en-US" altLang="en-US" sz="3200" b="1" dirty="0" smtClean="0">
                <a:solidFill>
                  <a:schemeClr val="accent1">
                    <a:lumMod val="75000"/>
                  </a:schemeClr>
                </a:solidFill>
                <a:cs typeface="Arial" pitchFamily="34" charset="0"/>
              </a:rPr>
              <a:t>Improvement aims cannot </a:t>
            </a:r>
          </a:p>
          <a:p>
            <a:pPr algn="ctr"/>
            <a:r>
              <a:rPr lang="en-US" altLang="en-US" sz="3200" b="1" dirty="0" smtClean="0">
                <a:solidFill>
                  <a:schemeClr val="accent1">
                    <a:lumMod val="75000"/>
                  </a:schemeClr>
                </a:solidFill>
                <a:cs typeface="Arial" pitchFamily="34" charset="0"/>
              </a:rPr>
              <a:t>be vague</a:t>
            </a:r>
            <a:endParaRPr lang="en-US" altLang="en-US" sz="3200" dirty="0">
              <a:solidFill>
                <a:schemeClr val="accent1">
                  <a:lumMod val="75000"/>
                </a:schemeClr>
              </a:solidFill>
              <a:cs typeface="Arial" pitchFamily="34" charset="0"/>
            </a:endParaRPr>
          </a:p>
        </p:txBody>
      </p:sp>
      <p:sp>
        <p:nvSpPr>
          <p:cNvPr id="5" name="Chevron 4"/>
          <p:cNvSpPr/>
          <p:nvPr/>
        </p:nvSpPr>
        <p:spPr>
          <a:xfrm rot="5400000">
            <a:off x="214884" y="214884"/>
            <a:ext cx="484632" cy="484632"/>
          </a:xfrm>
          <a:prstGeom prst="chevr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rgbClr val="3DAD2C"/>
              </a:solidFill>
            </a:endParaRPr>
          </a:p>
        </p:txBody>
      </p:sp>
    </p:spTree>
    <p:extLst>
      <p:ext uri="{BB962C8B-B14F-4D97-AF65-F5344CB8AC3E}">
        <p14:creationId xmlns:p14="http://schemas.microsoft.com/office/powerpoint/2010/main" val="1239330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131874"/>
            <a:ext cx="6858000" cy="2585323"/>
          </a:xfrm>
          <a:prstGeom prst="rect">
            <a:avLst/>
          </a:prstGeom>
        </p:spPr>
        <p:txBody>
          <a:bodyPr wrap="square">
            <a:spAutoFit/>
          </a:bodyPr>
          <a:lstStyle/>
          <a:p>
            <a:pPr>
              <a:lnSpc>
                <a:spcPct val="90000"/>
              </a:lnSpc>
            </a:pPr>
            <a:r>
              <a:rPr lang="en-US" altLang="en-US" sz="3600" b="1" u="sng" dirty="0" smtClean="0">
                <a:solidFill>
                  <a:schemeClr val="accent1">
                    <a:lumMod val="75000"/>
                  </a:schemeClr>
                </a:solidFill>
              </a:rPr>
              <a:t>S</a:t>
            </a:r>
            <a:r>
              <a:rPr lang="en-US" altLang="en-US" sz="2400" dirty="0" smtClean="0"/>
              <a:t>pecific </a:t>
            </a:r>
            <a:r>
              <a:rPr lang="en-US" altLang="en-US" dirty="0" smtClean="0"/>
              <a:t>(clearly stated)</a:t>
            </a:r>
          </a:p>
          <a:p>
            <a:pPr>
              <a:lnSpc>
                <a:spcPct val="90000"/>
              </a:lnSpc>
            </a:pPr>
            <a:r>
              <a:rPr lang="en-US" altLang="en-US" sz="3600" b="1" u="sng" dirty="0" smtClean="0">
                <a:solidFill>
                  <a:schemeClr val="accent1">
                    <a:lumMod val="75000"/>
                  </a:schemeClr>
                </a:solidFill>
              </a:rPr>
              <a:t>M</a:t>
            </a:r>
            <a:r>
              <a:rPr lang="en-US" altLang="en-US" sz="2400" dirty="0" smtClean="0"/>
              <a:t>easurable </a:t>
            </a:r>
            <a:r>
              <a:rPr lang="en-US" altLang="en-US" dirty="0" smtClean="0"/>
              <a:t>(measurable numeric goals)</a:t>
            </a:r>
            <a:endParaRPr lang="en-US" altLang="en-US" b="1" dirty="0" smtClean="0"/>
          </a:p>
          <a:p>
            <a:pPr>
              <a:lnSpc>
                <a:spcPct val="90000"/>
              </a:lnSpc>
            </a:pPr>
            <a:r>
              <a:rPr lang="en-US" altLang="en-US" sz="3600" b="1" u="sng" dirty="0" smtClean="0">
                <a:solidFill>
                  <a:schemeClr val="accent1">
                    <a:lumMod val="75000"/>
                  </a:schemeClr>
                </a:solidFill>
              </a:rPr>
              <a:t>A</a:t>
            </a:r>
            <a:r>
              <a:rPr lang="en-US" altLang="en-US" sz="2400" dirty="0" smtClean="0"/>
              <a:t>ctionable </a:t>
            </a:r>
            <a:r>
              <a:rPr lang="en-US" altLang="en-US" dirty="0" smtClean="0"/>
              <a:t>(within the control/influence of your team)</a:t>
            </a:r>
            <a:endParaRPr lang="en-US" altLang="en-US" b="1" dirty="0" smtClean="0"/>
          </a:p>
          <a:p>
            <a:pPr>
              <a:lnSpc>
                <a:spcPct val="90000"/>
              </a:lnSpc>
            </a:pPr>
            <a:r>
              <a:rPr lang="en-US" altLang="en-US" sz="3600" b="1" u="sng" dirty="0" smtClean="0">
                <a:solidFill>
                  <a:schemeClr val="accent1">
                    <a:lumMod val="75000"/>
                  </a:schemeClr>
                </a:solidFill>
              </a:rPr>
              <a:t>R</a:t>
            </a:r>
            <a:r>
              <a:rPr lang="en-US" altLang="en-US" sz="2400" dirty="0" smtClean="0"/>
              <a:t>elevant </a:t>
            </a:r>
            <a:r>
              <a:rPr lang="en-US" altLang="en-US" dirty="0" smtClean="0"/>
              <a:t>(aligned with the organization’s priorities)</a:t>
            </a:r>
            <a:endParaRPr lang="en-US" altLang="en-US" sz="2400" b="1" dirty="0" smtClean="0"/>
          </a:p>
          <a:p>
            <a:pPr>
              <a:lnSpc>
                <a:spcPct val="90000"/>
              </a:lnSpc>
            </a:pPr>
            <a:r>
              <a:rPr lang="en-US" altLang="en-US" sz="3600" b="1" u="sng" dirty="0" smtClean="0">
                <a:solidFill>
                  <a:schemeClr val="accent1">
                    <a:lumMod val="75000"/>
                  </a:schemeClr>
                </a:solidFill>
              </a:rPr>
              <a:t>T</a:t>
            </a:r>
            <a:r>
              <a:rPr lang="en-US" altLang="en-US" sz="2400" dirty="0" smtClean="0"/>
              <a:t>ime bound</a:t>
            </a:r>
            <a:r>
              <a:rPr lang="en-US" altLang="en-US" dirty="0" smtClean="0"/>
              <a:t> (specific time frame)</a:t>
            </a:r>
            <a:endParaRPr lang="en-US" altLang="en-US" sz="2400" b="1" dirty="0" smtClean="0"/>
          </a:p>
        </p:txBody>
      </p:sp>
      <p:sp>
        <p:nvSpPr>
          <p:cNvPr id="3" name="TextBox 2"/>
          <p:cNvSpPr txBox="1"/>
          <p:nvPr/>
        </p:nvSpPr>
        <p:spPr>
          <a:xfrm>
            <a:off x="381000" y="867076"/>
            <a:ext cx="8382000" cy="1323439"/>
          </a:xfrm>
          <a:prstGeom prst="rect">
            <a:avLst/>
          </a:prstGeom>
          <a:noFill/>
        </p:spPr>
        <p:txBody>
          <a:bodyPr wrap="square" rtlCol="0">
            <a:spAutoFit/>
          </a:bodyPr>
          <a:lstStyle/>
          <a:p>
            <a:pPr algn="ctr"/>
            <a:r>
              <a:rPr lang="en-US" sz="4000" b="1" dirty="0" smtClean="0">
                <a:solidFill>
                  <a:schemeClr val="accent1">
                    <a:lumMod val="75000"/>
                  </a:schemeClr>
                </a:solidFill>
              </a:rPr>
              <a:t>Be </a:t>
            </a:r>
            <a:r>
              <a:rPr lang="en-US" sz="4000" b="1" i="1" dirty="0" smtClean="0">
                <a:solidFill>
                  <a:schemeClr val="accent1">
                    <a:lumMod val="75000"/>
                  </a:schemeClr>
                </a:solidFill>
              </a:rPr>
              <a:t>S.M.A.R.T.</a:t>
            </a:r>
            <a:r>
              <a:rPr lang="en-US" sz="4000" b="1" dirty="0" smtClean="0">
                <a:solidFill>
                  <a:schemeClr val="accent1">
                    <a:lumMod val="75000"/>
                  </a:schemeClr>
                </a:solidFill>
              </a:rPr>
              <a:t> when writing your </a:t>
            </a:r>
          </a:p>
          <a:p>
            <a:pPr algn="ctr"/>
            <a:r>
              <a:rPr lang="en-US" sz="4000" b="1" i="1" dirty="0" smtClean="0">
                <a:solidFill>
                  <a:schemeClr val="accent1">
                    <a:lumMod val="75000"/>
                  </a:schemeClr>
                </a:solidFill>
              </a:rPr>
              <a:t>AIM</a:t>
            </a:r>
            <a:r>
              <a:rPr lang="en-US" sz="4000" b="1" dirty="0" smtClean="0">
                <a:solidFill>
                  <a:schemeClr val="accent1">
                    <a:lumMod val="75000"/>
                  </a:schemeClr>
                </a:solidFill>
              </a:rPr>
              <a:t> statement</a:t>
            </a:r>
            <a:endParaRPr lang="en-US" sz="4000" b="1" dirty="0">
              <a:solidFill>
                <a:schemeClr val="accent1">
                  <a:lumMod val="75000"/>
                </a:schemeClr>
              </a:solidFill>
            </a:endParaRPr>
          </a:p>
        </p:txBody>
      </p:sp>
      <p:pic>
        <p:nvPicPr>
          <p:cNvPr id="27650" name="Picture 2" descr="[depositphotos_5719525-Wise-Owl.jpg]"/>
          <p:cNvPicPr>
            <a:picLocks noChangeAspect="1" noChangeArrowheads="1"/>
          </p:cNvPicPr>
          <p:nvPr/>
        </p:nvPicPr>
        <p:blipFill>
          <a:blip r:embed="rId2" cstate="print"/>
          <a:srcRect/>
          <a:stretch>
            <a:fillRect/>
          </a:stretch>
        </p:blipFill>
        <p:spPr bwMode="auto">
          <a:xfrm>
            <a:off x="6629400" y="3614530"/>
            <a:ext cx="1771650" cy="2824370"/>
          </a:xfrm>
          <a:prstGeom prst="rect">
            <a:avLst/>
          </a:prstGeom>
          <a:noFill/>
        </p:spPr>
      </p:pic>
      <p:sp>
        <p:nvSpPr>
          <p:cNvPr id="5" name="Slide Number Placeholder 4"/>
          <p:cNvSpPr>
            <a:spLocks noGrp="1"/>
          </p:cNvSpPr>
          <p:nvPr>
            <p:ph type="sldNum" sz="quarter" idx="11"/>
          </p:nvPr>
        </p:nvSpPr>
        <p:spPr/>
        <p:txBody>
          <a:bodyPr/>
          <a:lstStyle/>
          <a:p>
            <a:pPr>
              <a:defRPr/>
            </a:pPr>
            <a:fld id="{F3CE8804-FE58-476F-B7BC-CAE0AF4D727A}" type="slidenum">
              <a:rPr lang="en-US" smtClean="0"/>
              <a:pPr>
                <a:defRPr/>
              </a:pPr>
              <a:t>12</a:t>
            </a:fld>
            <a:endParaRPr lang="en-US"/>
          </a:p>
        </p:txBody>
      </p:sp>
      <p:sp>
        <p:nvSpPr>
          <p:cNvPr id="8" name="Chevron 7"/>
          <p:cNvSpPr/>
          <p:nvPr/>
        </p:nvSpPr>
        <p:spPr>
          <a:xfrm rot="5400000">
            <a:off x="214884" y="214884"/>
            <a:ext cx="484632" cy="484632"/>
          </a:xfrm>
          <a:prstGeom prst="chevron">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accent3"/>
              </a:solidFill>
            </a:endParaRPr>
          </a:p>
        </p:txBody>
      </p:sp>
    </p:spTree>
    <p:extLst>
      <p:ext uri="{BB962C8B-B14F-4D97-AF65-F5344CB8AC3E}">
        <p14:creationId xmlns:p14="http://schemas.microsoft.com/office/powerpoint/2010/main" val="800520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txBox="1">
            <a:spLocks noChangeArrowheads="1"/>
          </p:cNvSpPr>
          <p:nvPr/>
        </p:nvSpPr>
        <p:spPr bwMode="auto">
          <a:xfrm>
            <a:off x="152400" y="1409700"/>
            <a:ext cx="8839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20000"/>
              </a:spcBef>
              <a:buClr>
                <a:srgbClr val="FF0000"/>
              </a:buClr>
            </a:pPr>
            <a:r>
              <a:rPr lang="en-US" altLang="en-US" sz="3600" b="1" dirty="0" smtClean="0">
                <a:latin typeface="Calibri" pitchFamily="34" charset="0"/>
              </a:rPr>
              <a:t>    A </a:t>
            </a:r>
            <a:r>
              <a:rPr lang="en-US" altLang="en-US" sz="3600" b="1" dirty="0">
                <a:latin typeface="Calibri" pitchFamily="34" charset="0"/>
              </a:rPr>
              <a:t>Smart </a:t>
            </a:r>
            <a:r>
              <a:rPr lang="en-US" altLang="en-US" sz="3600" b="1" dirty="0" smtClean="0">
                <a:latin typeface="Calibri" pitchFamily="34" charset="0"/>
              </a:rPr>
              <a:t>Aim answers the questions of:</a:t>
            </a:r>
            <a:endParaRPr lang="en-US" altLang="en-US" sz="2800" b="1" dirty="0">
              <a:latin typeface="Calibri" pitchFamily="34" charset="0"/>
            </a:endParaRPr>
          </a:p>
          <a:p>
            <a:pPr lvl="1">
              <a:spcBef>
                <a:spcPct val="20000"/>
              </a:spcBef>
              <a:buClr>
                <a:srgbClr val="0066CC"/>
              </a:buClr>
              <a:buFont typeface="Arial" pitchFamily="34" charset="0"/>
              <a:buChar char="•"/>
            </a:pPr>
            <a:r>
              <a:rPr lang="en-US" altLang="en-US" sz="2800" dirty="0">
                <a:latin typeface="Calibri" pitchFamily="34" charset="0"/>
              </a:rPr>
              <a:t>What population?</a:t>
            </a:r>
          </a:p>
          <a:p>
            <a:pPr lvl="1">
              <a:spcBef>
                <a:spcPct val="20000"/>
              </a:spcBef>
              <a:buClr>
                <a:srgbClr val="0066CC"/>
              </a:buClr>
              <a:buFont typeface="Arial" pitchFamily="34" charset="0"/>
              <a:buChar char="•"/>
            </a:pPr>
            <a:r>
              <a:rPr lang="en-US" altLang="en-US" sz="2800" dirty="0">
                <a:latin typeface="Calibri" pitchFamily="34" charset="0"/>
              </a:rPr>
              <a:t>What will we increase or decrease?</a:t>
            </a:r>
          </a:p>
          <a:p>
            <a:pPr lvl="1">
              <a:spcBef>
                <a:spcPct val="20000"/>
              </a:spcBef>
              <a:buClr>
                <a:srgbClr val="0066CC"/>
              </a:buClr>
              <a:buFont typeface="Arial" pitchFamily="34" charset="0"/>
              <a:buChar char="•"/>
            </a:pPr>
            <a:r>
              <a:rPr lang="en-US" altLang="en-US" sz="2800" dirty="0">
                <a:latin typeface="Calibri" pitchFamily="34" charset="0"/>
              </a:rPr>
              <a:t>From what %/Rate, etc.</a:t>
            </a:r>
          </a:p>
          <a:p>
            <a:pPr lvl="1">
              <a:spcBef>
                <a:spcPct val="20000"/>
              </a:spcBef>
              <a:buClr>
                <a:srgbClr val="0066CC"/>
              </a:buClr>
              <a:buFont typeface="Arial" pitchFamily="34" charset="0"/>
              <a:buChar char="•"/>
            </a:pPr>
            <a:r>
              <a:rPr lang="en-US" altLang="en-US" sz="2800" dirty="0">
                <a:latin typeface="Calibri" pitchFamily="34" charset="0"/>
              </a:rPr>
              <a:t>To what %/Rate, etc.</a:t>
            </a:r>
          </a:p>
          <a:p>
            <a:pPr lvl="1">
              <a:spcBef>
                <a:spcPct val="20000"/>
              </a:spcBef>
              <a:buClr>
                <a:srgbClr val="0066CC"/>
              </a:buClr>
              <a:buFont typeface="Arial" pitchFamily="34" charset="0"/>
              <a:buChar char="•"/>
            </a:pPr>
            <a:r>
              <a:rPr lang="en-US" altLang="en-US" sz="2800" dirty="0">
                <a:latin typeface="Calibri" pitchFamily="34" charset="0"/>
              </a:rPr>
              <a:t>By When?</a:t>
            </a:r>
          </a:p>
        </p:txBody>
      </p:sp>
      <p:sp>
        <p:nvSpPr>
          <p:cNvPr id="7" name="Title 6"/>
          <p:cNvSpPr>
            <a:spLocks noGrp="1"/>
          </p:cNvSpPr>
          <p:nvPr>
            <p:ph type="title"/>
          </p:nvPr>
        </p:nvSpPr>
        <p:spPr/>
        <p:txBody>
          <a:bodyPr/>
          <a:lstStyle/>
          <a:p>
            <a:pPr algn="ctr"/>
            <a:r>
              <a:rPr lang="en-US" sz="3600" dirty="0" smtClean="0"/>
              <a:t>Elements of a Good Aim Statement</a:t>
            </a:r>
            <a:endParaRPr lang="en-US" sz="3600" dirty="0"/>
          </a:p>
        </p:txBody>
      </p:sp>
      <p:sp>
        <p:nvSpPr>
          <p:cNvPr id="4" name="Slide Number Placeholder 3"/>
          <p:cNvSpPr>
            <a:spLocks noGrp="1"/>
          </p:cNvSpPr>
          <p:nvPr>
            <p:ph type="sldNum" sz="quarter" idx="11"/>
          </p:nvPr>
        </p:nvSpPr>
        <p:spPr/>
        <p:txBody>
          <a:bodyPr/>
          <a:lstStyle/>
          <a:p>
            <a:fld id="{5E8BC936-0928-C346-B13E-04BD58031644}" type="slidenum">
              <a:rPr lang="en-US" smtClean="0"/>
              <a:pPr/>
              <a:t>13</a:t>
            </a:fld>
            <a:endParaRPr lang="en-US" dirty="0"/>
          </a:p>
        </p:txBody>
      </p:sp>
      <p:sp>
        <p:nvSpPr>
          <p:cNvPr id="6" name="Chevron 5"/>
          <p:cNvSpPr/>
          <p:nvPr/>
        </p:nvSpPr>
        <p:spPr>
          <a:xfrm rot="5400000">
            <a:off x="214884" y="214884"/>
            <a:ext cx="484632" cy="484632"/>
          </a:xfrm>
          <a:prstGeom prst="chevr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rgbClr val="3DAD2C"/>
              </a:solidFill>
            </a:endParaRPr>
          </a:p>
        </p:txBody>
      </p:sp>
    </p:spTree>
    <p:extLst>
      <p:ext uri="{BB962C8B-B14F-4D97-AF65-F5344CB8AC3E}">
        <p14:creationId xmlns:p14="http://schemas.microsoft.com/office/powerpoint/2010/main" val="15096704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752600"/>
            <a:ext cx="7772400" cy="707886"/>
          </a:xfrm>
          <a:prstGeom prst="rect">
            <a:avLst/>
          </a:prstGeom>
          <a:noFill/>
        </p:spPr>
        <p:txBody>
          <a:bodyPr wrap="square" rtlCol="0">
            <a:spAutoFit/>
          </a:bodyPr>
          <a:lstStyle/>
          <a:p>
            <a:r>
              <a:rPr lang="en-US" sz="2000" b="1" i="1" dirty="0" smtClean="0"/>
              <a:t>The aim of this project is to decrease the rate of non-ICU CLABSI by 50% in Med3 and PAV3 patients by the end of 2017</a:t>
            </a:r>
            <a:endParaRPr lang="en-US" sz="2000" b="1" i="1" dirty="0"/>
          </a:p>
        </p:txBody>
      </p:sp>
      <p:sp>
        <p:nvSpPr>
          <p:cNvPr id="4" name="TextBox 3"/>
          <p:cNvSpPr txBox="1"/>
          <p:nvPr/>
        </p:nvSpPr>
        <p:spPr>
          <a:xfrm>
            <a:off x="685800" y="3048000"/>
            <a:ext cx="7696200" cy="3139321"/>
          </a:xfrm>
          <a:prstGeom prst="rect">
            <a:avLst/>
          </a:prstGeom>
          <a:noFill/>
        </p:spPr>
        <p:txBody>
          <a:bodyPr wrap="square" rtlCol="0">
            <a:spAutoFit/>
          </a:bodyPr>
          <a:lstStyle/>
          <a:p>
            <a:r>
              <a:rPr lang="en-US" dirty="0" smtClean="0"/>
              <a:t>This Aim Statement meets all of the </a:t>
            </a:r>
            <a:r>
              <a:rPr lang="en-US" b="1" dirty="0" smtClean="0">
                <a:solidFill>
                  <a:srgbClr val="FF0000"/>
                </a:solidFill>
              </a:rPr>
              <a:t>S.M.A.R.T.</a:t>
            </a:r>
            <a:r>
              <a:rPr lang="en-US" dirty="0" smtClean="0"/>
              <a:t> criteria. It is:</a:t>
            </a:r>
          </a:p>
          <a:p>
            <a:endParaRPr lang="en-US" dirty="0" smtClean="0"/>
          </a:p>
          <a:p>
            <a:r>
              <a:rPr lang="en-US" b="1" dirty="0" smtClean="0">
                <a:solidFill>
                  <a:srgbClr val="FF0000"/>
                </a:solidFill>
              </a:rPr>
              <a:t>Specific:</a:t>
            </a:r>
            <a:r>
              <a:rPr lang="en-US" dirty="0" smtClean="0"/>
              <a:t> States what it impacts, the goal and when it should be achieved</a:t>
            </a:r>
          </a:p>
          <a:p>
            <a:endParaRPr lang="en-US" dirty="0" smtClean="0"/>
          </a:p>
          <a:p>
            <a:r>
              <a:rPr lang="en-US" b="1" dirty="0" smtClean="0">
                <a:solidFill>
                  <a:srgbClr val="FF0000"/>
                </a:solidFill>
              </a:rPr>
              <a:t>Measurable:</a:t>
            </a:r>
            <a:r>
              <a:rPr lang="en-US" dirty="0" smtClean="0">
                <a:solidFill>
                  <a:srgbClr val="FF0000"/>
                </a:solidFill>
              </a:rPr>
              <a:t> </a:t>
            </a:r>
            <a:r>
              <a:rPr lang="en-US" dirty="0" smtClean="0"/>
              <a:t>Rate is one of the ways that we measure our performance</a:t>
            </a:r>
          </a:p>
          <a:p>
            <a:endParaRPr lang="en-US" dirty="0" smtClean="0"/>
          </a:p>
          <a:p>
            <a:r>
              <a:rPr lang="en-US" b="1" dirty="0" smtClean="0">
                <a:solidFill>
                  <a:srgbClr val="FF0000"/>
                </a:solidFill>
              </a:rPr>
              <a:t>Actionable:</a:t>
            </a:r>
            <a:r>
              <a:rPr lang="en-US" dirty="0" smtClean="0"/>
              <a:t> CLABSI reduction is within everyone’s control and responsibility</a:t>
            </a:r>
          </a:p>
          <a:p>
            <a:endParaRPr lang="en-US" dirty="0" smtClean="0"/>
          </a:p>
          <a:p>
            <a:r>
              <a:rPr lang="en-US" b="1" dirty="0" smtClean="0">
                <a:solidFill>
                  <a:srgbClr val="FF0000"/>
                </a:solidFill>
              </a:rPr>
              <a:t>Relevant:</a:t>
            </a:r>
            <a:r>
              <a:rPr lang="en-US" dirty="0" smtClean="0">
                <a:solidFill>
                  <a:srgbClr val="FF0000"/>
                </a:solidFill>
              </a:rPr>
              <a:t> </a:t>
            </a:r>
            <a:r>
              <a:rPr lang="en-US" dirty="0" smtClean="0"/>
              <a:t>CLABSI reduction is relevant to CCMC’s performance metrics</a:t>
            </a:r>
          </a:p>
          <a:p>
            <a:endParaRPr lang="en-US" dirty="0" smtClean="0"/>
          </a:p>
          <a:p>
            <a:r>
              <a:rPr lang="en-US" b="1" dirty="0" smtClean="0">
                <a:solidFill>
                  <a:srgbClr val="FF0000"/>
                </a:solidFill>
              </a:rPr>
              <a:t>Time bound: </a:t>
            </a:r>
            <a:r>
              <a:rPr lang="en-US" dirty="0" smtClean="0"/>
              <a:t>Success should be achieved by the end of 2017</a:t>
            </a:r>
            <a:endParaRPr lang="en-US" dirty="0"/>
          </a:p>
        </p:txBody>
      </p:sp>
      <p:sp>
        <p:nvSpPr>
          <p:cNvPr id="5" name="TextBox 4"/>
          <p:cNvSpPr txBox="1"/>
          <p:nvPr/>
        </p:nvSpPr>
        <p:spPr>
          <a:xfrm>
            <a:off x="2667000" y="1371600"/>
            <a:ext cx="3962400" cy="461665"/>
          </a:xfrm>
          <a:prstGeom prst="rect">
            <a:avLst/>
          </a:prstGeom>
          <a:noFill/>
        </p:spPr>
        <p:txBody>
          <a:bodyPr wrap="square" rtlCol="0">
            <a:spAutoFit/>
          </a:bodyPr>
          <a:lstStyle/>
          <a:p>
            <a:pPr algn="ctr"/>
            <a:r>
              <a:rPr lang="en-US" sz="2400" b="1" dirty="0" smtClean="0"/>
              <a:t>Example:</a:t>
            </a:r>
            <a:endParaRPr lang="en-US" sz="2400" b="1" dirty="0"/>
          </a:p>
        </p:txBody>
      </p:sp>
      <p:sp>
        <p:nvSpPr>
          <p:cNvPr id="8" name="Title 7"/>
          <p:cNvSpPr>
            <a:spLocks noGrp="1"/>
          </p:cNvSpPr>
          <p:nvPr>
            <p:ph type="title"/>
          </p:nvPr>
        </p:nvSpPr>
        <p:spPr/>
        <p:txBody>
          <a:bodyPr/>
          <a:lstStyle/>
          <a:p>
            <a:pPr algn="ctr"/>
            <a:r>
              <a:rPr lang="en-US" sz="3200" dirty="0" smtClean="0"/>
              <a:t>Aim Statement (what will success look like?)</a:t>
            </a:r>
            <a:endParaRPr lang="en-US" sz="3200" dirty="0"/>
          </a:p>
        </p:txBody>
      </p:sp>
      <p:sp>
        <p:nvSpPr>
          <p:cNvPr id="6" name="Slide Number Placeholder 5"/>
          <p:cNvSpPr>
            <a:spLocks noGrp="1"/>
          </p:cNvSpPr>
          <p:nvPr>
            <p:ph type="sldNum" sz="quarter" idx="11"/>
          </p:nvPr>
        </p:nvSpPr>
        <p:spPr/>
        <p:txBody>
          <a:bodyPr/>
          <a:lstStyle/>
          <a:p>
            <a:pPr>
              <a:defRPr/>
            </a:pPr>
            <a:fld id="{F3CE8804-FE58-476F-B7BC-CAE0AF4D727A}" type="slidenum">
              <a:rPr lang="en-US" smtClean="0"/>
              <a:pPr>
                <a:defRPr/>
              </a:pPr>
              <a:t>14</a:t>
            </a:fld>
            <a:endParaRPr lang="en-US"/>
          </a:p>
        </p:txBody>
      </p:sp>
      <p:sp>
        <p:nvSpPr>
          <p:cNvPr id="10" name="Chevron 9"/>
          <p:cNvSpPr/>
          <p:nvPr/>
        </p:nvSpPr>
        <p:spPr>
          <a:xfrm rot="5400000">
            <a:off x="214884" y="214884"/>
            <a:ext cx="484632" cy="484632"/>
          </a:xfrm>
          <a:prstGeom prst="chevr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rgbClr val="3DAD2C"/>
              </a:solidFill>
            </a:endParaRPr>
          </a:p>
        </p:txBody>
      </p:sp>
    </p:spTree>
    <p:extLst>
      <p:ext uri="{BB962C8B-B14F-4D97-AF65-F5344CB8AC3E}">
        <p14:creationId xmlns:p14="http://schemas.microsoft.com/office/powerpoint/2010/main" val="32718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0" y="1971675"/>
            <a:ext cx="7543800" cy="2862322"/>
          </a:xfrm>
          <a:prstGeom prst="rect">
            <a:avLst/>
          </a:prstGeom>
          <a:noFill/>
        </p:spPr>
        <p:txBody>
          <a:bodyPr wrap="square" rtlCol="0">
            <a:spAutoFit/>
          </a:bodyPr>
          <a:lstStyle/>
          <a:p>
            <a:pPr marL="342900" indent="-342900">
              <a:buFont typeface="+mj-lt"/>
              <a:buAutoNum type="arabicPeriod"/>
            </a:pPr>
            <a:r>
              <a:rPr lang="en-US" sz="2000" dirty="0" smtClean="0"/>
              <a:t>Change the length of time it takes for patients to be seen in the ED</a:t>
            </a:r>
          </a:p>
          <a:p>
            <a:pPr marL="342900" indent="-342900">
              <a:buFont typeface="+mj-lt"/>
              <a:buAutoNum type="arabicPeriod"/>
            </a:pPr>
            <a:endParaRPr lang="en-US" sz="2000" dirty="0" smtClean="0"/>
          </a:p>
          <a:p>
            <a:pPr marL="342900" indent="-342900">
              <a:buFont typeface="+mj-lt"/>
              <a:buAutoNum type="arabicPeriod"/>
            </a:pPr>
            <a:endParaRPr lang="en-US" sz="2000" dirty="0" smtClean="0"/>
          </a:p>
          <a:p>
            <a:pPr marL="342900" indent="-342900">
              <a:buFont typeface="+mj-lt"/>
              <a:buAutoNum type="arabicPeriod"/>
            </a:pPr>
            <a:r>
              <a:rPr lang="en-US" sz="2000" dirty="0" smtClean="0"/>
              <a:t>Educate the PCAs as to how to enter vital signs in SCM to reduce the number of mistakes</a:t>
            </a:r>
          </a:p>
          <a:p>
            <a:pPr marL="342900" indent="-342900">
              <a:buFont typeface="+mj-lt"/>
              <a:buAutoNum type="arabicPeriod"/>
            </a:pPr>
            <a:endParaRPr lang="en-US" sz="2000" dirty="0" smtClean="0"/>
          </a:p>
          <a:p>
            <a:pPr marL="342900" indent="-342900">
              <a:buFont typeface="+mj-lt"/>
              <a:buAutoNum type="arabicPeriod"/>
            </a:pPr>
            <a:endParaRPr lang="en-US" sz="2000" dirty="0" smtClean="0"/>
          </a:p>
          <a:p>
            <a:pPr marL="342900" indent="-342900">
              <a:buFont typeface="+mj-lt"/>
              <a:buAutoNum type="arabicPeriod"/>
            </a:pPr>
            <a:r>
              <a:rPr lang="en-US" sz="2000" dirty="0" smtClean="0"/>
              <a:t>Decrease from 23% to 0% the amount of T&amp;S blood samples sent to the lab on the evening shift that are missing labels by Dec. 2017</a:t>
            </a:r>
            <a:endParaRPr lang="en-US" sz="2000" dirty="0"/>
          </a:p>
        </p:txBody>
      </p:sp>
      <p:sp>
        <p:nvSpPr>
          <p:cNvPr id="4" name="5-Point Star 3"/>
          <p:cNvSpPr/>
          <p:nvPr/>
        </p:nvSpPr>
        <p:spPr>
          <a:xfrm>
            <a:off x="304800" y="3971925"/>
            <a:ext cx="914400" cy="91440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000" y="5534025"/>
            <a:ext cx="7696200" cy="461665"/>
          </a:xfrm>
          <a:prstGeom prst="rect">
            <a:avLst/>
          </a:prstGeom>
          <a:noFill/>
        </p:spPr>
        <p:txBody>
          <a:bodyPr wrap="square" rtlCol="0">
            <a:spAutoFit/>
          </a:bodyPr>
          <a:lstStyle/>
          <a:p>
            <a:pPr algn="ctr"/>
            <a:r>
              <a:rPr lang="en-US" sz="2400" b="1" i="1" dirty="0" smtClean="0">
                <a:solidFill>
                  <a:schemeClr val="accent6">
                    <a:lumMod val="75000"/>
                  </a:schemeClr>
                </a:solidFill>
              </a:rPr>
              <a:t>What does the 3</a:t>
            </a:r>
            <a:r>
              <a:rPr lang="en-US" sz="2400" b="1" i="1" baseline="30000" dirty="0" smtClean="0">
                <a:solidFill>
                  <a:schemeClr val="accent6">
                    <a:lumMod val="75000"/>
                  </a:schemeClr>
                </a:solidFill>
              </a:rPr>
              <a:t>rd</a:t>
            </a:r>
            <a:r>
              <a:rPr lang="en-US" sz="2400" b="1" i="1" dirty="0" smtClean="0">
                <a:solidFill>
                  <a:schemeClr val="accent6">
                    <a:lumMod val="75000"/>
                  </a:schemeClr>
                </a:solidFill>
              </a:rPr>
              <a:t> statement have that the others do not?</a:t>
            </a:r>
            <a:endParaRPr lang="en-US" sz="2400" b="1" i="1" dirty="0">
              <a:solidFill>
                <a:schemeClr val="accent6">
                  <a:lumMod val="75000"/>
                </a:schemeClr>
              </a:solidFill>
            </a:endParaRPr>
          </a:p>
        </p:txBody>
      </p:sp>
      <p:sp>
        <p:nvSpPr>
          <p:cNvPr id="9" name="Title 8"/>
          <p:cNvSpPr>
            <a:spLocks noGrp="1"/>
          </p:cNvSpPr>
          <p:nvPr>
            <p:ph type="title"/>
          </p:nvPr>
        </p:nvSpPr>
        <p:spPr/>
        <p:txBody>
          <a:bodyPr/>
          <a:lstStyle/>
          <a:p>
            <a:pPr algn="ctr"/>
            <a:r>
              <a:rPr lang="en-US" sz="3200" dirty="0" smtClean="0"/>
              <a:t>What is an Example of a Well-written Aim Statement?</a:t>
            </a:r>
            <a:endParaRPr lang="en-US" sz="3200" dirty="0"/>
          </a:p>
        </p:txBody>
      </p:sp>
      <p:sp>
        <p:nvSpPr>
          <p:cNvPr id="6" name="Slide Number Placeholder 5"/>
          <p:cNvSpPr>
            <a:spLocks noGrp="1"/>
          </p:cNvSpPr>
          <p:nvPr>
            <p:ph type="sldNum" sz="quarter" idx="11"/>
          </p:nvPr>
        </p:nvSpPr>
        <p:spPr/>
        <p:txBody>
          <a:bodyPr/>
          <a:lstStyle/>
          <a:p>
            <a:pPr>
              <a:defRPr/>
            </a:pPr>
            <a:fld id="{F3CE8804-FE58-476F-B7BC-CAE0AF4D727A}" type="slidenum">
              <a:rPr lang="en-US" smtClean="0"/>
              <a:pPr>
                <a:defRPr/>
              </a:pPr>
              <a:t>15</a:t>
            </a:fld>
            <a:endParaRPr lang="en-US"/>
          </a:p>
        </p:txBody>
      </p:sp>
      <p:sp>
        <p:nvSpPr>
          <p:cNvPr id="8" name="Chevron 7"/>
          <p:cNvSpPr/>
          <p:nvPr/>
        </p:nvSpPr>
        <p:spPr>
          <a:xfrm rot="5400000">
            <a:off x="214884" y="214884"/>
            <a:ext cx="484632" cy="484632"/>
          </a:xfrm>
          <a:prstGeom prst="chevr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rgbClr val="3DAD2C"/>
              </a:solidFill>
            </a:endParaRPr>
          </a:p>
        </p:txBody>
      </p:sp>
    </p:spTree>
    <p:extLst>
      <p:ext uri="{BB962C8B-B14F-4D97-AF65-F5344CB8AC3E}">
        <p14:creationId xmlns:p14="http://schemas.microsoft.com/office/powerpoint/2010/main" val="349977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33350"/>
            <a:ext cx="8153400" cy="584775"/>
          </a:xfrm>
          <a:prstGeom prst="rect">
            <a:avLst/>
          </a:prstGeom>
          <a:noFill/>
        </p:spPr>
        <p:txBody>
          <a:bodyPr wrap="square" rtlCol="0">
            <a:spAutoFit/>
          </a:bodyPr>
          <a:lstStyle/>
          <a:p>
            <a:pPr algn="ctr"/>
            <a:r>
              <a:rPr lang="en-US" sz="3200" b="1" dirty="0" smtClean="0">
                <a:solidFill>
                  <a:schemeClr val="accent1">
                    <a:lumMod val="75000"/>
                  </a:schemeClr>
                </a:solidFill>
              </a:rPr>
              <a:t>Aim Statement – Choosing your Population</a:t>
            </a:r>
            <a:endParaRPr lang="en-US" sz="3200" b="1" dirty="0">
              <a:solidFill>
                <a:schemeClr val="accent1">
                  <a:lumMod val="75000"/>
                </a:schemeClr>
              </a:solidFill>
            </a:endParaRPr>
          </a:p>
        </p:txBody>
      </p:sp>
      <p:sp>
        <p:nvSpPr>
          <p:cNvPr id="3" name="TextBox 2"/>
          <p:cNvSpPr txBox="1"/>
          <p:nvPr/>
        </p:nvSpPr>
        <p:spPr>
          <a:xfrm>
            <a:off x="533400" y="762000"/>
            <a:ext cx="8153400" cy="1754326"/>
          </a:xfrm>
          <a:prstGeom prst="rect">
            <a:avLst/>
          </a:prstGeom>
          <a:noFill/>
        </p:spPr>
        <p:txBody>
          <a:bodyPr wrap="square" rtlCol="0">
            <a:spAutoFit/>
          </a:bodyPr>
          <a:lstStyle/>
          <a:p>
            <a:r>
              <a:rPr lang="en-US" dirty="0" smtClean="0"/>
              <a:t>Think of your project as an empty picture frame. You’re going to fill your frame with what the team feels is within the scope of the project (inclusion criteria). Outside of your frame are the elements that are not within the scope of your project (exclusion criteria.)</a:t>
            </a:r>
          </a:p>
          <a:p>
            <a:r>
              <a:rPr lang="en-US" dirty="0" smtClean="0"/>
              <a:t>Remember…you can’t take it all on or you may not be successful…</a:t>
            </a:r>
            <a:r>
              <a:rPr lang="en-US" b="1" dirty="0" smtClean="0"/>
              <a:t>you can’t boil the ocean, at least not yet</a:t>
            </a:r>
            <a:endParaRPr lang="en-US" dirty="0"/>
          </a:p>
        </p:txBody>
      </p:sp>
      <p:pic>
        <p:nvPicPr>
          <p:cNvPr id="1026" name="Picture 2" descr="http://adiestradorescastro.com/wp-content/uploads/2013/10/frame-clip-art-birthday.gif">
            <a:hlinkClick r:id="rId2" tooltip="Frame Clip Art Birthday"/>
          </p:cNvPr>
          <p:cNvPicPr>
            <a:picLocks noChangeAspect="1" noChangeArrowheads="1"/>
          </p:cNvPicPr>
          <p:nvPr/>
        </p:nvPicPr>
        <p:blipFill>
          <a:blip r:embed="rId3" cstate="print"/>
          <a:srcRect/>
          <a:stretch>
            <a:fillRect/>
          </a:stretch>
        </p:blipFill>
        <p:spPr bwMode="auto">
          <a:xfrm>
            <a:off x="2133600" y="2209800"/>
            <a:ext cx="4800600" cy="4076251"/>
          </a:xfrm>
          <a:prstGeom prst="rect">
            <a:avLst/>
          </a:prstGeom>
          <a:noFill/>
        </p:spPr>
      </p:pic>
      <p:pic>
        <p:nvPicPr>
          <p:cNvPr id="5" name="Picture 4" descr="http://www.clipartbest.com/cliparts/dcr/LAo/dcrLAoRc9.jpeg"/>
          <p:cNvPicPr>
            <a:picLocks noChangeAspect="1" noChangeArrowheads="1"/>
          </p:cNvPicPr>
          <p:nvPr/>
        </p:nvPicPr>
        <p:blipFill>
          <a:blip r:embed="rId4" cstate="print"/>
          <a:srcRect/>
          <a:stretch>
            <a:fillRect/>
          </a:stretch>
        </p:blipFill>
        <p:spPr bwMode="auto">
          <a:xfrm>
            <a:off x="3124200" y="3124200"/>
            <a:ext cx="1295400" cy="971550"/>
          </a:xfrm>
          <a:prstGeom prst="rect">
            <a:avLst/>
          </a:prstGeom>
          <a:noFill/>
        </p:spPr>
      </p:pic>
      <p:sp>
        <p:nvSpPr>
          <p:cNvPr id="6" name="TextBox 5"/>
          <p:cNvSpPr txBox="1"/>
          <p:nvPr/>
        </p:nvSpPr>
        <p:spPr>
          <a:xfrm>
            <a:off x="990600" y="6248400"/>
            <a:ext cx="7010400" cy="646331"/>
          </a:xfrm>
          <a:prstGeom prst="rect">
            <a:avLst/>
          </a:prstGeom>
          <a:noFill/>
        </p:spPr>
        <p:txBody>
          <a:bodyPr wrap="square" rtlCol="0">
            <a:spAutoFit/>
          </a:bodyPr>
          <a:lstStyle/>
          <a:p>
            <a:pPr algn="ctr"/>
            <a:r>
              <a:rPr lang="en-US" b="1" i="1" dirty="0" smtClean="0"/>
              <a:t>Project example: Increasing early ambulation of patients post-laminectomy in PICU</a:t>
            </a:r>
            <a:endParaRPr lang="en-US" b="1" i="1" dirty="0"/>
          </a:p>
        </p:txBody>
      </p:sp>
      <p:sp>
        <p:nvSpPr>
          <p:cNvPr id="7" name="TextBox 6"/>
          <p:cNvSpPr txBox="1"/>
          <p:nvPr/>
        </p:nvSpPr>
        <p:spPr>
          <a:xfrm rot="21257733">
            <a:off x="3350511" y="3384404"/>
            <a:ext cx="841623" cy="384721"/>
          </a:xfrm>
          <a:prstGeom prst="rect">
            <a:avLst/>
          </a:prstGeom>
          <a:noFill/>
        </p:spPr>
        <p:txBody>
          <a:bodyPr wrap="square" rtlCol="0">
            <a:spAutoFit/>
          </a:bodyPr>
          <a:lstStyle/>
          <a:p>
            <a:pPr algn="ctr"/>
            <a:r>
              <a:rPr lang="en-US" sz="900" b="1" dirty="0" err="1" smtClean="0"/>
              <a:t>Laminectomy</a:t>
            </a:r>
            <a:r>
              <a:rPr lang="en-US" sz="900" b="1" dirty="0" smtClean="0"/>
              <a:t> </a:t>
            </a:r>
            <a:r>
              <a:rPr lang="en-US" sz="1000" b="1" dirty="0" smtClean="0"/>
              <a:t>patients</a:t>
            </a:r>
            <a:endParaRPr lang="en-US" sz="1000" b="1" dirty="0"/>
          </a:p>
        </p:txBody>
      </p:sp>
      <p:pic>
        <p:nvPicPr>
          <p:cNvPr id="8" name="Picture 4" descr="http://www.clipartbest.com/cliparts/dcr/LAo/dcrLAoRc9.jpeg"/>
          <p:cNvPicPr>
            <a:picLocks noChangeAspect="1" noChangeArrowheads="1"/>
          </p:cNvPicPr>
          <p:nvPr/>
        </p:nvPicPr>
        <p:blipFill>
          <a:blip r:embed="rId4" cstate="print"/>
          <a:srcRect/>
          <a:stretch>
            <a:fillRect/>
          </a:stretch>
        </p:blipFill>
        <p:spPr bwMode="auto">
          <a:xfrm>
            <a:off x="6883400" y="4648200"/>
            <a:ext cx="1422400" cy="1066800"/>
          </a:xfrm>
          <a:prstGeom prst="rect">
            <a:avLst/>
          </a:prstGeom>
          <a:noFill/>
        </p:spPr>
      </p:pic>
      <p:sp>
        <p:nvSpPr>
          <p:cNvPr id="9" name="TextBox 8"/>
          <p:cNvSpPr txBox="1"/>
          <p:nvPr/>
        </p:nvSpPr>
        <p:spPr>
          <a:xfrm rot="21265376">
            <a:off x="7108958" y="4854259"/>
            <a:ext cx="979812" cy="507831"/>
          </a:xfrm>
          <a:prstGeom prst="rect">
            <a:avLst/>
          </a:prstGeom>
          <a:noFill/>
        </p:spPr>
        <p:txBody>
          <a:bodyPr wrap="square" rtlCol="0">
            <a:spAutoFit/>
          </a:bodyPr>
          <a:lstStyle/>
          <a:p>
            <a:pPr algn="ctr"/>
            <a:r>
              <a:rPr lang="en-US" sz="900" b="1" dirty="0" smtClean="0"/>
              <a:t>Patients in which walking is contraindicated</a:t>
            </a:r>
            <a:endParaRPr lang="en-US" sz="900" b="1" dirty="0"/>
          </a:p>
        </p:txBody>
      </p:sp>
      <p:pic>
        <p:nvPicPr>
          <p:cNvPr id="10" name="Picture 9" descr="http://www.clipartbest.com/cliparts/dcr/LAo/dcrLAoRc9.jpeg"/>
          <p:cNvPicPr>
            <a:picLocks noChangeAspect="1" noChangeArrowheads="1"/>
          </p:cNvPicPr>
          <p:nvPr/>
        </p:nvPicPr>
        <p:blipFill>
          <a:blip r:embed="rId4" cstate="print"/>
          <a:srcRect/>
          <a:stretch>
            <a:fillRect/>
          </a:stretch>
        </p:blipFill>
        <p:spPr bwMode="auto">
          <a:xfrm>
            <a:off x="762000" y="4800600"/>
            <a:ext cx="1295400" cy="971550"/>
          </a:xfrm>
          <a:prstGeom prst="rect">
            <a:avLst/>
          </a:prstGeom>
          <a:noFill/>
        </p:spPr>
      </p:pic>
      <p:pic>
        <p:nvPicPr>
          <p:cNvPr id="11" name="Picture 10" descr="http://www.clipartbest.com/cliparts/dcr/LAo/dcrLAoRc9.jpeg"/>
          <p:cNvPicPr>
            <a:picLocks noChangeAspect="1" noChangeArrowheads="1"/>
          </p:cNvPicPr>
          <p:nvPr/>
        </p:nvPicPr>
        <p:blipFill>
          <a:blip r:embed="rId4" cstate="print"/>
          <a:srcRect/>
          <a:stretch>
            <a:fillRect/>
          </a:stretch>
        </p:blipFill>
        <p:spPr bwMode="auto">
          <a:xfrm rot="835502">
            <a:off x="6934200" y="3200400"/>
            <a:ext cx="1295400" cy="971550"/>
          </a:xfrm>
          <a:prstGeom prst="rect">
            <a:avLst/>
          </a:prstGeom>
          <a:noFill/>
        </p:spPr>
      </p:pic>
      <p:pic>
        <p:nvPicPr>
          <p:cNvPr id="12" name="Picture 11" descr="http://www.clipartbest.com/cliparts/dcr/LAo/dcrLAoRc9.jpeg"/>
          <p:cNvPicPr>
            <a:picLocks noChangeAspect="1" noChangeArrowheads="1"/>
          </p:cNvPicPr>
          <p:nvPr/>
        </p:nvPicPr>
        <p:blipFill>
          <a:blip r:embed="rId4" cstate="print"/>
          <a:srcRect/>
          <a:stretch>
            <a:fillRect/>
          </a:stretch>
        </p:blipFill>
        <p:spPr bwMode="auto">
          <a:xfrm rot="792229">
            <a:off x="838200" y="3581400"/>
            <a:ext cx="1295400" cy="971550"/>
          </a:xfrm>
          <a:prstGeom prst="rect">
            <a:avLst/>
          </a:prstGeom>
          <a:noFill/>
        </p:spPr>
      </p:pic>
      <p:sp>
        <p:nvSpPr>
          <p:cNvPr id="13" name="TextBox 12"/>
          <p:cNvSpPr txBox="1"/>
          <p:nvPr/>
        </p:nvSpPr>
        <p:spPr>
          <a:xfrm rot="603954">
            <a:off x="1143000" y="3740751"/>
            <a:ext cx="762000" cy="507831"/>
          </a:xfrm>
          <a:prstGeom prst="rect">
            <a:avLst/>
          </a:prstGeom>
          <a:noFill/>
        </p:spPr>
        <p:txBody>
          <a:bodyPr wrap="square" rtlCol="0">
            <a:spAutoFit/>
          </a:bodyPr>
          <a:lstStyle/>
          <a:p>
            <a:pPr algn="ctr"/>
            <a:r>
              <a:rPr lang="en-US" sz="900" b="1" dirty="0" smtClean="0"/>
              <a:t>Patients unable to walk</a:t>
            </a:r>
            <a:endParaRPr lang="en-US" sz="900" b="1" dirty="0"/>
          </a:p>
        </p:txBody>
      </p:sp>
      <p:sp>
        <p:nvSpPr>
          <p:cNvPr id="14" name="TextBox 13"/>
          <p:cNvSpPr txBox="1"/>
          <p:nvPr/>
        </p:nvSpPr>
        <p:spPr>
          <a:xfrm rot="21284431">
            <a:off x="990600" y="5174650"/>
            <a:ext cx="762000" cy="230832"/>
          </a:xfrm>
          <a:prstGeom prst="rect">
            <a:avLst/>
          </a:prstGeom>
          <a:noFill/>
        </p:spPr>
        <p:txBody>
          <a:bodyPr wrap="square" rtlCol="0">
            <a:spAutoFit/>
          </a:bodyPr>
          <a:lstStyle/>
          <a:p>
            <a:pPr algn="ctr"/>
            <a:r>
              <a:rPr lang="en-US" sz="900" b="1" dirty="0" smtClean="0"/>
              <a:t>Infants</a:t>
            </a:r>
            <a:endParaRPr lang="en-US" sz="900" b="1" dirty="0"/>
          </a:p>
        </p:txBody>
      </p:sp>
      <p:sp>
        <p:nvSpPr>
          <p:cNvPr id="15" name="TextBox 14"/>
          <p:cNvSpPr txBox="1"/>
          <p:nvPr/>
        </p:nvSpPr>
        <p:spPr>
          <a:xfrm rot="560906">
            <a:off x="7239000" y="3429000"/>
            <a:ext cx="762000" cy="369332"/>
          </a:xfrm>
          <a:prstGeom prst="rect">
            <a:avLst/>
          </a:prstGeom>
          <a:noFill/>
        </p:spPr>
        <p:txBody>
          <a:bodyPr wrap="square" rtlCol="0">
            <a:spAutoFit/>
          </a:bodyPr>
          <a:lstStyle/>
          <a:p>
            <a:pPr algn="ctr"/>
            <a:r>
              <a:rPr lang="en-US" sz="900" b="1" dirty="0" err="1" smtClean="0"/>
              <a:t>Intubated</a:t>
            </a:r>
            <a:r>
              <a:rPr lang="en-US" sz="900" b="1" dirty="0" smtClean="0"/>
              <a:t> patients</a:t>
            </a:r>
            <a:endParaRPr lang="en-US" sz="900" b="1" dirty="0"/>
          </a:p>
        </p:txBody>
      </p:sp>
      <p:pic>
        <p:nvPicPr>
          <p:cNvPr id="16" name="Picture 15" descr="http://www.clipartbest.com/cliparts/dcr/LAo/dcrLAoRc9.jpeg"/>
          <p:cNvPicPr>
            <a:picLocks noChangeAspect="1" noChangeArrowheads="1"/>
          </p:cNvPicPr>
          <p:nvPr/>
        </p:nvPicPr>
        <p:blipFill>
          <a:blip r:embed="rId4" cstate="print"/>
          <a:srcRect/>
          <a:stretch>
            <a:fillRect/>
          </a:stretch>
        </p:blipFill>
        <p:spPr bwMode="auto">
          <a:xfrm rot="606338">
            <a:off x="3657600" y="4191000"/>
            <a:ext cx="1295400" cy="971550"/>
          </a:xfrm>
          <a:prstGeom prst="rect">
            <a:avLst/>
          </a:prstGeom>
          <a:noFill/>
        </p:spPr>
      </p:pic>
      <p:sp>
        <p:nvSpPr>
          <p:cNvPr id="17" name="TextBox 16"/>
          <p:cNvSpPr txBox="1"/>
          <p:nvPr/>
        </p:nvSpPr>
        <p:spPr>
          <a:xfrm rot="319993">
            <a:off x="3962400" y="4350351"/>
            <a:ext cx="762000" cy="507831"/>
          </a:xfrm>
          <a:prstGeom prst="rect">
            <a:avLst/>
          </a:prstGeom>
          <a:noFill/>
        </p:spPr>
        <p:txBody>
          <a:bodyPr wrap="square" rtlCol="0">
            <a:spAutoFit/>
          </a:bodyPr>
          <a:lstStyle/>
          <a:p>
            <a:pPr algn="ctr"/>
            <a:r>
              <a:rPr lang="en-US" sz="900" b="1" dirty="0" smtClean="0"/>
              <a:t>Patients with pneumonia</a:t>
            </a:r>
            <a:endParaRPr lang="en-US" sz="900" b="1" dirty="0"/>
          </a:p>
        </p:txBody>
      </p:sp>
      <p:pic>
        <p:nvPicPr>
          <p:cNvPr id="18" name="Picture 17" descr="http://www.clipartbest.com/cliparts/dcr/LAo/dcrLAoRc9.jpeg"/>
          <p:cNvPicPr>
            <a:picLocks noChangeAspect="1" noChangeArrowheads="1"/>
          </p:cNvPicPr>
          <p:nvPr/>
        </p:nvPicPr>
        <p:blipFill>
          <a:blip r:embed="rId4" cstate="print"/>
          <a:srcRect/>
          <a:stretch>
            <a:fillRect/>
          </a:stretch>
        </p:blipFill>
        <p:spPr bwMode="auto">
          <a:xfrm rot="606338">
            <a:off x="4420612" y="3341938"/>
            <a:ext cx="1295400" cy="971550"/>
          </a:xfrm>
          <a:prstGeom prst="rect">
            <a:avLst/>
          </a:prstGeom>
          <a:noFill/>
        </p:spPr>
      </p:pic>
      <p:sp>
        <p:nvSpPr>
          <p:cNvPr id="19" name="TextBox 18"/>
          <p:cNvSpPr txBox="1"/>
          <p:nvPr/>
        </p:nvSpPr>
        <p:spPr>
          <a:xfrm rot="435645">
            <a:off x="4724400" y="3581400"/>
            <a:ext cx="762000" cy="369332"/>
          </a:xfrm>
          <a:prstGeom prst="rect">
            <a:avLst/>
          </a:prstGeom>
          <a:noFill/>
        </p:spPr>
        <p:txBody>
          <a:bodyPr wrap="square" rtlCol="0">
            <a:spAutoFit/>
          </a:bodyPr>
          <a:lstStyle/>
          <a:p>
            <a:r>
              <a:rPr lang="en-US" sz="900" b="1" dirty="0" smtClean="0"/>
              <a:t>Patients at risk for DVT</a:t>
            </a:r>
            <a:endParaRPr lang="en-US" sz="900" b="1" dirty="0"/>
          </a:p>
        </p:txBody>
      </p:sp>
      <p:sp>
        <p:nvSpPr>
          <p:cNvPr id="20" name="Slide Number Placeholder 19"/>
          <p:cNvSpPr>
            <a:spLocks noGrp="1"/>
          </p:cNvSpPr>
          <p:nvPr>
            <p:ph type="sldNum" sz="quarter" idx="11"/>
          </p:nvPr>
        </p:nvSpPr>
        <p:spPr/>
        <p:txBody>
          <a:bodyPr/>
          <a:lstStyle/>
          <a:p>
            <a:pPr>
              <a:defRPr/>
            </a:pPr>
            <a:fld id="{F3CE8804-FE58-476F-B7BC-CAE0AF4D727A}" type="slidenum">
              <a:rPr lang="en-US" smtClean="0"/>
              <a:pPr>
                <a:defRPr/>
              </a:pPr>
              <a:t>16</a:t>
            </a:fld>
            <a:endParaRPr lang="en-US"/>
          </a:p>
        </p:txBody>
      </p:sp>
      <p:sp>
        <p:nvSpPr>
          <p:cNvPr id="21" name="Chevron 20"/>
          <p:cNvSpPr/>
          <p:nvPr/>
        </p:nvSpPr>
        <p:spPr>
          <a:xfrm rot="5400000">
            <a:off x="214884" y="214884"/>
            <a:ext cx="484632" cy="484632"/>
          </a:xfrm>
          <a:prstGeom prst="chevr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rgbClr val="3DAD2C"/>
              </a:solidFill>
            </a:endParaRPr>
          </a:p>
        </p:txBody>
      </p:sp>
    </p:spTree>
    <p:extLst>
      <p:ext uri="{BB962C8B-B14F-4D97-AF65-F5344CB8AC3E}">
        <p14:creationId xmlns:p14="http://schemas.microsoft.com/office/powerpoint/2010/main" val="19864722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5E8BC936-0928-C346-B13E-04BD58031644}" type="slidenum">
              <a:rPr lang="en-US" smtClean="0"/>
              <a:pPr/>
              <a:t>17</a:t>
            </a:fld>
            <a:endParaRPr lang="en-US" dirty="0"/>
          </a:p>
        </p:txBody>
      </p:sp>
      <p:sp>
        <p:nvSpPr>
          <p:cNvPr id="5" name="TextBox 4"/>
          <p:cNvSpPr txBox="1"/>
          <p:nvPr/>
        </p:nvSpPr>
        <p:spPr>
          <a:xfrm>
            <a:off x="1114425" y="2733675"/>
            <a:ext cx="7153275" cy="707886"/>
          </a:xfrm>
          <a:prstGeom prst="rect">
            <a:avLst/>
          </a:prstGeom>
          <a:noFill/>
        </p:spPr>
        <p:txBody>
          <a:bodyPr wrap="square" rtlCol="0">
            <a:spAutoFit/>
          </a:bodyPr>
          <a:lstStyle/>
          <a:p>
            <a:pPr algn="ctr"/>
            <a:r>
              <a:rPr lang="en-US" sz="4000" b="1" dirty="0" smtClean="0"/>
              <a:t>Key Driver Diagram</a:t>
            </a:r>
            <a:endParaRPr lang="en-US" sz="40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7" y="3870325"/>
            <a:ext cx="1536700"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4031" y="3756025"/>
            <a:ext cx="219551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hevron 5"/>
          <p:cNvSpPr/>
          <p:nvPr/>
        </p:nvSpPr>
        <p:spPr>
          <a:xfrm rot="5400000">
            <a:off x="214884" y="214884"/>
            <a:ext cx="484632" cy="484632"/>
          </a:xfrm>
          <a:prstGeom prst="chevron">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rgbClr val="3DAD2C"/>
              </a:solidFill>
            </a:endParaRPr>
          </a:p>
        </p:txBody>
      </p:sp>
    </p:spTree>
    <p:extLst>
      <p:ext uri="{BB962C8B-B14F-4D97-AF65-F5344CB8AC3E}">
        <p14:creationId xmlns:p14="http://schemas.microsoft.com/office/powerpoint/2010/main" val="1091375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sz="3600" dirty="0" smtClean="0">
                <a:solidFill>
                  <a:srgbClr val="003CA5"/>
                </a:solidFill>
              </a:rPr>
              <a:t>Key Driver Diagram</a:t>
            </a:r>
            <a:endParaRPr lang="en-US" sz="3600" dirty="0">
              <a:solidFill>
                <a:srgbClr val="003CA5"/>
              </a:solidFill>
            </a:endParaRPr>
          </a:p>
        </p:txBody>
      </p:sp>
      <p:sp>
        <p:nvSpPr>
          <p:cNvPr id="4" name="Content Placeholder 3"/>
          <p:cNvSpPr>
            <a:spLocks noGrp="1"/>
          </p:cNvSpPr>
          <p:nvPr>
            <p:ph idx="1"/>
          </p:nvPr>
        </p:nvSpPr>
        <p:spPr/>
        <p:txBody>
          <a:bodyPr/>
          <a:lstStyle/>
          <a:p>
            <a:r>
              <a:rPr lang="en-US" dirty="0" smtClean="0"/>
              <a:t> </a:t>
            </a:r>
            <a:r>
              <a:rPr lang="en-US" sz="3200" dirty="0" smtClean="0"/>
              <a:t>A key driver is something that has a big impact on whether your aim can be accomplished</a:t>
            </a:r>
          </a:p>
          <a:p>
            <a:endParaRPr lang="en-US" sz="3200" dirty="0"/>
          </a:p>
        </p:txBody>
      </p:sp>
      <p:sp>
        <p:nvSpPr>
          <p:cNvPr id="2" name="Slide Number Placeholder 1"/>
          <p:cNvSpPr>
            <a:spLocks noGrp="1"/>
          </p:cNvSpPr>
          <p:nvPr>
            <p:ph type="sldNum" sz="quarter" idx="11"/>
          </p:nvPr>
        </p:nvSpPr>
        <p:spPr/>
        <p:txBody>
          <a:bodyPr/>
          <a:lstStyle/>
          <a:p>
            <a:pPr>
              <a:defRPr/>
            </a:pPr>
            <a:fld id="{F3CE8804-FE58-476F-B7BC-CAE0AF4D727A}" type="slidenum">
              <a:rPr lang="en-US" smtClean="0"/>
              <a:pPr>
                <a:defRPr/>
              </a:pPr>
              <a:t>18</a:t>
            </a:fld>
            <a:endParaRPr lang="en-US"/>
          </a:p>
        </p:txBody>
      </p:sp>
      <p:pic>
        <p:nvPicPr>
          <p:cNvPr id="25602" name="Picture 2" descr="Image result for key driver"/>
          <p:cNvPicPr>
            <a:picLocks noChangeAspect="1" noChangeArrowheads="1"/>
          </p:cNvPicPr>
          <p:nvPr/>
        </p:nvPicPr>
        <p:blipFill>
          <a:blip r:embed="rId2"/>
          <a:srcRect/>
          <a:stretch>
            <a:fillRect/>
          </a:stretch>
        </p:blipFill>
        <p:spPr bwMode="auto">
          <a:xfrm>
            <a:off x="3712684" y="2489812"/>
            <a:ext cx="3428273" cy="3601540"/>
          </a:xfrm>
          <a:prstGeom prst="rect">
            <a:avLst/>
          </a:prstGeom>
          <a:noFill/>
        </p:spPr>
      </p:pic>
      <p:sp>
        <p:nvSpPr>
          <p:cNvPr id="7" name="Chevron 6"/>
          <p:cNvSpPr/>
          <p:nvPr/>
        </p:nvSpPr>
        <p:spPr>
          <a:xfrm rot="5400000">
            <a:off x="214884" y="214884"/>
            <a:ext cx="484632" cy="484632"/>
          </a:xfrm>
          <a:prstGeom prst="chevron">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rgbClr val="3DAD2C"/>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533400"/>
            <a:ext cx="8229600" cy="792163"/>
          </a:xfrm>
        </p:spPr>
        <p:txBody>
          <a:bodyPr>
            <a:normAutofit/>
          </a:bodyPr>
          <a:lstStyle/>
          <a:p>
            <a:pPr algn="ctr" eaLnBrk="1" hangingPunct="1"/>
            <a:r>
              <a:rPr lang="en-US" sz="3600" b="1" dirty="0">
                <a:solidFill>
                  <a:srgbClr val="1A03C7"/>
                </a:solidFill>
                <a:latin typeface="Calibri" charset="0"/>
              </a:rPr>
              <a:t> </a:t>
            </a:r>
            <a:r>
              <a:rPr lang="en-US" sz="4000" b="1" dirty="0">
                <a:solidFill>
                  <a:schemeClr val="accent1">
                    <a:lumMod val="75000"/>
                  </a:schemeClr>
                </a:solidFill>
                <a:latin typeface="Calibri" charset="0"/>
              </a:rPr>
              <a:t>A Key Driver </a:t>
            </a:r>
            <a:r>
              <a:rPr lang="en-US" sz="4000" b="1" dirty="0" smtClean="0">
                <a:solidFill>
                  <a:schemeClr val="accent1">
                    <a:lumMod val="75000"/>
                  </a:schemeClr>
                </a:solidFill>
                <a:latin typeface="Calibri" charset="0"/>
              </a:rPr>
              <a:t>Diagram</a:t>
            </a:r>
            <a:endParaRPr lang="en-US" sz="4000" b="1" dirty="0">
              <a:solidFill>
                <a:schemeClr val="accent1">
                  <a:lumMod val="75000"/>
                </a:schemeClr>
              </a:solidFill>
              <a:latin typeface="Calibri" charset="0"/>
            </a:endParaRPr>
          </a:p>
        </p:txBody>
      </p:sp>
      <p:sp>
        <p:nvSpPr>
          <p:cNvPr id="189443" name="Rectangle 3"/>
          <p:cNvSpPr>
            <a:spLocks noGrp="1" noChangeArrowheads="1"/>
          </p:cNvSpPr>
          <p:nvPr>
            <p:ph idx="1"/>
          </p:nvPr>
        </p:nvSpPr>
        <p:spPr>
          <a:xfrm>
            <a:off x="152400" y="1600200"/>
            <a:ext cx="8839200" cy="4330700"/>
          </a:xfrm>
        </p:spPr>
        <p:txBody>
          <a:bodyPr>
            <a:normAutofit/>
          </a:bodyPr>
          <a:lstStyle/>
          <a:p>
            <a:pPr eaLnBrk="1" hangingPunct="1">
              <a:buFont typeface="Arial" pitchFamily="34" charset="0"/>
              <a:buChar char="•"/>
            </a:pPr>
            <a:r>
              <a:rPr lang="en-US" sz="2400" dirty="0">
                <a:latin typeface="Calibri" charset="0"/>
              </a:rPr>
              <a:t>Organizes the </a:t>
            </a:r>
            <a:r>
              <a:rPr lang="en-US" sz="2400" dirty="0" smtClean="0">
                <a:latin typeface="Calibri" charset="0"/>
              </a:rPr>
              <a:t>improvement for your project</a:t>
            </a:r>
            <a:endParaRPr lang="en-US" sz="2400" dirty="0">
              <a:latin typeface="Calibri" charset="0"/>
            </a:endParaRPr>
          </a:p>
          <a:p>
            <a:pPr eaLnBrk="1" hangingPunct="1">
              <a:buFontTx/>
              <a:buNone/>
            </a:pPr>
            <a:endParaRPr lang="en-US" sz="2400" dirty="0">
              <a:latin typeface="Calibri" charset="0"/>
            </a:endParaRPr>
          </a:p>
          <a:p>
            <a:pPr eaLnBrk="1" hangingPunct="1">
              <a:buFont typeface="Arial" pitchFamily="34" charset="0"/>
              <a:buChar char="•"/>
            </a:pPr>
            <a:r>
              <a:rPr lang="en-US" sz="2400" dirty="0">
                <a:latin typeface="Calibri" charset="0"/>
              </a:rPr>
              <a:t>Connects the aim/ outcome, key drivers, and interventions (change concepts</a:t>
            </a:r>
            <a:r>
              <a:rPr lang="en-US" sz="2400" dirty="0" smtClean="0">
                <a:latin typeface="Calibri" charset="0"/>
              </a:rPr>
              <a:t>)</a:t>
            </a:r>
          </a:p>
          <a:p>
            <a:pPr marL="0" indent="0" eaLnBrk="1" hangingPunct="1">
              <a:buNone/>
            </a:pPr>
            <a:endParaRPr lang="en-US" sz="2400" dirty="0">
              <a:latin typeface="Calibri" charset="0"/>
            </a:endParaRPr>
          </a:p>
          <a:p>
            <a:pPr eaLnBrk="1" hangingPunct="1">
              <a:buFont typeface="Arial" pitchFamily="34" charset="0"/>
              <a:buChar char="•"/>
            </a:pPr>
            <a:r>
              <a:rPr lang="en-US" sz="2400" dirty="0">
                <a:latin typeface="Calibri" charset="0"/>
              </a:rPr>
              <a:t>Helps to focus the selection of changes to test by identifying the key drivers</a:t>
            </a:r>
          </a:p>
          <a:p>
            <a:pPr eaLnBrk="1" hangingPunct="1">
              <a:buFontTx/>
              <a:buNone/>
            </a:pPr>
            <a:endParaRPr lang="en-US" sz="2400" dirty="0">
              <a:latin typeface="Calibri" charset="0"/>
            </a:endParaRPr>
          </a:p>
          <a:p>
            <a:pPr eaLnBrk="1" hangingPunct="1">
              <a:buFont typeface="Arial" pitchFamily="34" charset="0"/>
              <a:buChar char="•"/>
            </a:pPr>
            <a:r>
              <a:rPr lang="en-US" sz="2400" dirty="0">
                <a:latin typeface="Calibri" charset="0"/>
              </a:rPr>
              <a:t>Serves as a communication tool to present your work </a:t>
            </a:r>
          </a:p>
        </p:txBody>
      </p:sp>
      <p:sp>
        <p:nvSpPr>
          <p:cNvPr id="189444" name="TextBox 3"/>
          <p:cNvSpPr txBox="1">
            <a:spLocks noChangeArrowheads="1"/>
          </p:cNvSpPr>
          <p:nvPr/>
        </p:nvSpPr>
        <p:spPr bwMode="auto">
          <a:xfrm>
            <a:off x="8229600" y="6400800"/>
            <a:ext cx="91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37931725" indent="-37474525" eaLnBrk="0" hangingPunct="0">
              <a:defRPr sz="2400">
                <a:solidFill>
                  <a:schemeClr val="tx1"/>
                </a:solidFill>
                <a:latin typeface="Arial" charset="0"/>
                <a:ea typeface="MS PGothic" charset="0"/>
                <a:cs typeface="MS PGothic" charset="0"/>
              </a:defRPr>
            </a:lvl2pPr>
            <a:lvl3pPr eaLnBrk="0" hangingPunct="0">
              <a:defRPr sz="2400">
                <a:solidFill>
                  <a:schemeClr val="tx1"/>
                </a:solidFill>
                <a:latin typeface="Arial" charset="0"/>
                <a:ea typeface="MS PGothic" charset="0"/>
                <a:cs typeface="MS PGothic" charset="0"/>
              </a:defRPr>
            </a:lvl3pPr>
            <a:lvl4pPr eaLnBrk="0" hangingPunct="0">
              <a:defRPr sz="2400">
                <a:solidFill>
                  <a:schemeClr val="tx1"/>
                </a:solidFill>
                <a:latin typeface="Arial" charset="0"/>
                <a:ea typeface="MS PGothic" charset="0"/>
                <a:cs typeface="MS PGothic" charset="0"/>
              </a:defRPr>
            </a:lvl4pPr>
            <a:lvl5pPr eaLnBrk="0" hangingPunct="0">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eaLnBrk="1" hangingPunct="1"/>
            <a:endParaRPr lang="en-US" sz="2000" dirty="0">
              <a:solidFill>
                <a:prstClr val="black"/>
              </a:solidFill>
            </a:endParaRPr>
          </a:p>
        </p:txBody>
      </p:sp>
      <p:sp>
        <p:nvSpPr>
          <p:cNvPr id="5" name="Slide Number Placeholder 4"/>
          <p:cNvSpPr>
            <a:spLocks noGrp="1"/>
          </p:cNvSpPr>
          <p:nvPr>
            <p:ph type="sldNum" sz="quarter" idx="11"/>
          </p:nvPr>
        </p:nvSpPr>
        <p:spPr/>
        <p:txBody>
          <a:bodyPr/>
          <a:lstStyle/>
          <a:p>
            <a:fld id="{5E8BC936-0928-C346-B13E-04BD58031644}" type="slidenum">
              <a:rPr lang="en-US" smtClean="0"/>
              <a:pPr/>
              <a:t>19</a:t>
            </a:fld>
            <a:endParaRPr lang="en-US" dirty="0"/>
          </a:p>
        </p:txBody>
      </p:sp>
      <p:sp>
        <p:nvSpPr>
          <p:cNvPr id="6" name="Chevron 5"/>
          <p:cNvSpPr/>
          <p:nvPr/>
        </p:nvSpPr>
        <p:spPr>
          <a:xfrm rot="5400000">
            <a:off x="214884" y="214884"/>
            <a:ext cx="484632" cy="484632"/>
          </a:xfrm>
          <a:prstGeom prst="chevron">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rgbClr val="3DAD2C"/>
              </a:solidFill>
            </a:endParaRPr>
          </a:p>
        </p:txBody>
      </p:sp>
    </p:spTree>
    <p:extLst>
      <p:ext uri="{BB962C8B-B14F-4D97-AF65-F5344CB8AC3E}">
        <p14:creationId xmlns:p14="http://schemas.microsoft.com/office/powerpoint/2010/main" val="111230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How is QI different from research?</a:t>
            </a:r>
            <a:endParaRPr lang="en-US" sz="3200" dirty="0"/>
          </a:p>
        </p:txBody>
      </p:sp>
      <p:sp>
        <p:nvSpPr>
          <p:cNvPr id="3" name="Content Placeholder 2"/>
          <p:cNvSpPr>
            <a:spLocks noGrp="1"/>
          </p:cNvSpPr>
          <p:nvPr>
            <p:ph idx="1"/>
          </p:nvPr>
        </p:nvSpPr>
        <p:spPr/>
        <p:txBody>
          <a:bodyPr/>
          <a:lstStyle/>
          <a:p>
            <a:r>
              <a:rPr lang="en-US" sz="2800" dirty="0" smtClean="0"/>
              <a:t> </a:t>
            </a:r>
            <a:endParaRPr lang="en-US" sz="2800" dirty="0"/>
          </a:p>
        </p:txBody>
      </p:sp>
      <p:sp>
        <p:nvSpPr>
          <p:cNvPr id="5" name="Slide Number Placeholder 4"/>
          <p:cNvSpPr>
            <a:spLocks noGrp="1"/>
          </p:cNvSpPr>
          <p:nvPr>
            <p:ph type="sldNum" sz="quarter" idx="11"/>
          </p:nvPr>
        </p:nvSpPr>
        <p:spPr/>
        <p:txBody>
          <a:bodyPr/>
          <a:lstStyle/>
          <a:p>
            <a:fld id="{5E8BC936-0928-C346-B13E-04BD58031644}" type="slidenum">
              <a:rPr lang="en-US" smtClean="0"/>
              <a:pPr/>
              <a:t>2</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38202049"/>
              </p:ext>
            </p:extLst>
          </p:nvPr>
        </p:nvGraphicFramePr>
        <p:xfrm>
          <a:off x="127000" y="1185263"/>
          <a:ext cx="8915400" cy="4948941"/>
        </p:xfrm>
        <a:graphic>
          <a:graphicData uri="http://schemas.openxmlformats.org/drawingml/2006/table">
            <a:tbl>
              <a:tblPr firstRow="1" bandRow="1">
                <a:tableStyleId>{5C22544A-7EE6-4342-B048-85BDC9FD1C3A}</a:tableStyleId>
              </a:tblPr>
              <a:tblGrid>
                <a:gridCol w="1405467"/>
                <a:gridCol w="3725333"/>
                <a:gridCol w="3784600"/>
              </a:tblGrid>
              <a:tr h="448804">
                <a:tc>
                  <a:txBody>
                    <a:bodyPr/>
                    <a:lstStyle/>
                    <a:p>
                      <a:endParaRPr lang="en-US" b="1" dirty="0"/>
                    </a:p>
                  </a:txBody>
                  <a:tcPr/>
                </a:tc>
                <a:tc>
                  <a:txBody>
                    <a:bodyPr/>
                    <a:lstStyle/>
                    <a:p>
                      <a:r>
                        <a:rPr lang="en-US" dirty="0" smtClean="0"/>
                        <a:t>Research</a:t>
                      </a:r>
                      <a:endParaRPr lang="en-US" dirty="0"/>
                    </a:p>
                  </a:txBody>
                  <a:tcPr/>
                </a:tc>
                <a:tc>
                  <a:txBody>
                    <a:bodyPr/>
                    <a:lstStyle/>
                    <a:p>
                      <a:r>
                        <a:rPr lang="en-US" dirty="0" smtClean="0"/>
                        <a:t>Quality Improvement</a:t>
                      </a:r>
                      <a:endParaRPr lang="en-US" dirty="0"/>
                    </a:p>
                  </a:txBody>
                  <a:tcPr/>
                </a:tc>
              </a:tr>
              <a:tr h="957476">
                <a:tc>
                  <a:txBody>
                    <a:bodyPr/>
                    <a:lstStyle/>
                    <a:p>
                      <a:r>
                        <a:rPr lang="en-US" b="1" dirty="0" smtClean="0"/>
                        <a:t>Purpose</a:t>
                      </a:r>
                      <a:endParaRPr lang="en-US" b="1" dirty="0"/>
                    </a:p>
                  </a:txBody>
                  <a:tcPr/>
                </a:tc>
                <a:tc>
                  <a:txBody>
                    <a:bodyPr/>
                    <a:lstStyle/>
                    <a:p>
                      <a:r>
                        <a:rPr lang="en-US" dirty="0" smtClean="0"/>
                        <a:t>To</a:t>
                      </a:r>
                      <a:r>
                        <a:rPr lang="en-US" baseline="0" dirty="0" smtClean="0"/>
                        <a:t> discover new knowledge</a:t>
                      </a:r>
                      <a:endParaRPr lang="en-US" dirty="0"/>
                    </a:p>
                  </a:txBody>
                  <a:tcPr/>
                </a:tc>
                <a:tc>
                  <a:txBody>
                    <a:bodyPr/>
                    <a:lstStyle/>
                    <a:p>
                      <a:r>
                        <a:rPr lang="en-US" dirty="0" smtClean="0"/>
                        <a:t>To bring new knowledge</a:t>
                      </a:r>
                      <a:r>
                        <a:rPr lang="en-US" baseline="0" dirty="0" smtClean="0"/>
                        <a:t> to practice</a:t>
                      </a:r>
                      <a:endParaRPr lang="en-US" dirty="0"/>
                    </a:p>
                  </a:txBody>
                  <a:tcPr/>
                </a:tc>
              </a:tr>
              <a:tr h="670233">
                <a:tc>
                  <a:txBody>
                    <a:bodyPr/>
                    <a:lstStyle/>
                    <a:p>
                      <a:r>
                        <a:rPr lang="en-US" b="1" dirty="0" smtClean="0"/>
                        <a:t>Tests</a:t>
                      </a:r>
                      <a:endParaRPr lang="en-US" b="1" dirty="0"/>
                    </a:p>
                  </a:txBody>
                  <a:tcPr/>
                </a:tc>
                <a:tc>
                  <a:txBody>
                    <a:bodyPr/>
                    <a:lstStyle/>
                    <a:p>
                      <a:r>
                        <a:rPr lang="en-US" dirty="0" smtClean="0"/>
                        <a:t>One large “blind” test</a:t>
                      </a:r>
                      <a:endParaRPr lang="en-US" dirty="0"/>
                    </a:p>
                  </a:txBody>
                  <a:tcPr/>
                </a:tc>
                <a:tc>
                  <a:txBody>
                    <a:bodyPr/>
                    <a:lstStyle/>
                    <a:p>
                      <a:r>
                        <a:rPr lang="en-US" dirty="0" smtClean="0"/>
                        <a:t>Many sequential,</a:t>
                      </a:r>
                      <a:r>
                        <a:rPr lang="en-US" baseline="0" dirty="0" smtClean="0"/>
                        <a:t> observable tests</a:t>
                      </a:r>
                      <a:endParaRPr lang="en-US" dirty="0"/>
                    </a:p>
                  </a:txBody>
                  <a:tcPr/>
                </a:tc>
              </a:tr>
              <a:tr h="670233">
                <a:tc>
                  <a:txBody>
                    <a:bodyPr/>
                    <a:lstStyle/>
                    <a:p>
                      <a:r>
                        <a:rPr lang="en-US" b="1" dirty="0" smtClean="0"/>
                        <a:t>Biases</a:t>
                      </a:r>
                      <a:endParaRPr lang="en-US" b="1" dirty="0"/>
                    </a:p>
                  </a:txBody>
                  <a:tcPr/>
                </a:tc>
                <a:tc>
                  <a:txBody>
                    <a:bodyPr/>
                    <a:lstStyle/>
                    <a:p>
                      <a:r>
                        <a:rPr lang="en-US" dirty="0" smtClean="0"/>
                        <a:t>Control for as many biases as possible</a:t>
                      </a:r>
                      <a:endParaRPr lang="en-US" dirty="0"/>
                    </a:p>
                  </a:txBody>
                  <a:tcPr/>
                </a:tc>
                <a:tc>
                  <a:txBody>
                    <a:bodyPr/>
                    <a:lstStyle/>
                    <a:p>
                      <a:r>
                        <a:rPr lang="en-US" dirty="0" smtClean="0"/>
                        <a:t>Stable the biases from test to test</a:t>
                      </a:r>
                      <a:endParaRPr lang="en-US" dirty="0"/>
                    </a:p>
                  </a:txBody>
                  <a:tcPr/>
                </a:tc>
              </a:tr>
              <a:tr h="1244719">
                <a:tc>
                  <a:txBody>
                    <a:bodyPr/>
                    <a:lstStyle/>
                    <a:p>
                      <a:r>
                        <a:rPr lang="en-US" b="1" dirty="0" smtClean="0"/>
                        <a:t>Data</a:t>
                      </a:r>
                      <a:endParaRPr lang="en-US" b="1" dirty="0"/>
                    </a:p>
                  </a:txBody>
                  <a:tcPr/>
                </a:tc>
                <a:tc>
                  <a:txBody>
                    <a:bodyPr/>
                    <a:lstStyle/>
                    <a:p>
                      <a:r>
                        <a:rPr lang="en-US" dirty="0" smtClean="0"/>
                        <a:t>Gather as much data</a:t>
                      </a:r>
                      <a:r>
                        <a:rPr lang="en-US" baseline="0" dirty="0" smtClean="0"/>
                        <a:t> as possible</a:t>
                      </a:r>
                      <a:endParaRPr lang="en-US" dirty="0"/>
                    </a:p>
                  </a:txBody>
                  <a:tcPr/>
                </a:tc>
                <a:tc>
                  <a:txBody>
                    <a:bodyPr/>
                    <a:lstStyle/>
                    <a:p>
                      <a:r>
                        <a:rPr lang="en-US" dirty="0" smtClean="0"/>
                        <a:t>Gather “just enough” data to learn and complete another cycle</a:t>
                      </a:r>
                      <a:endParaRPr lang="en-US" dirty="0"/>
                    </a:p>
                  </a:txBody>
                  <a:tcPr/>
                </a:tc>
              </a:tr>
              <a:tr h="957476">
                <a:tc>
                  <a:txBody>
                    <a:bodyPr/>
                    <a:lstStyle/>
                    <a:p>
                      <a:r>
                        <a:rPr lang="en-US" b="1" dirty="0" smtClean="0"/>
                        <a:t>Duration</a:t>
                      </a:r>
                      <a:endParaRPr lang="en-US" b="1" dirty="0"/>
                    </a:p>
                  </a:txBody>
                  <a:tcPr/>
                </a:tc>
                <a:tc>
                  <a:txBody>
                    <a:bodyPr/>
                    <a:lstStyle/>
                    <a:p>
                      <a:r>
                        <a:rPr lang="en-US" dirty="0" smtClean="0"/>
                        <a:t>Can take long</a:t>
                      </a:r>
                      <a:r>
                        <a:rPr lang="en-US" baseline="0" dirty="0" smtClean="0"/>
                        <a:t> periods of time</a:t>
                      </a:r>
                      <a:endParaRPr lang="en-US" dirty="0"/>
                    </a:p>
                  </a:txBody>
                  <a:tcPr/>
                </a:tc>
                <a:tc>
                  <a:txBody>
                    <a:bodyPr/>
                    <a:lstStyle/>
                    <a:p>
                      <a:r>
                        <a:rPr lang="en-US" dirty="0" smtClean="0"/>
                        <a:t>“Small tests of significant</a:t>
                      </a:r>
                      <a:r>
                        <a:rPr lang="en-US" baseline="0" dirty="0" smtClean="0"/>
                        <a:t> changes”</a:t>
                      </a:r>
                      <a:endParaRPr lang="en-US" dirty="0"/>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Tools to Develop your Key Driver Diagram</a:t>
            </a:r>
            <a:endParaRPr lang="en-US" sz="3200" dirty="0"/>
          </a:p>
        </p:txBody>
      </p:sp>
      <p:sp>
        <p:nvSpPr>
          <p:cNvPr id="3" name="Content Placeholder 2"/>
          <p:cNvSpPr>
            <a:spLocks noGrp="1"/>
          </p:cNvSpPr>
          <p:nvPr>
            <p:ph idx="1"/>
          </p:nvPr>
        </p:nvSpPr>
        <p:spPr/>
        <p:txBody>
          <a:bodyPr/>
          <a:lstStyle/>
          <a:p>
            <a:pPr lvl="2">
              <a:buFont typeface="Arial" pitchFamily="34" charset="0"/>
              <a:buChar char="•"/>
            </a:pPr>
            <a:r>
              <a:rPr lang="en-US" sz="2800" dirty="0" smtClean="0"/>
              <a:t>Brainstorming</a:t>
            </a:r>
          </a:p>
          <a:p>
            <a:pPr lvl="5">
              <a:buFont typeface="Arial" pitchFamily="34" charset="0"/>
              <a:buChar char="•"/>
            </a:pPr>
            <a:r>
              <a:rPr lang="en-US" sz="2400" dirty="0" smtClean="0"/>
              <a:t>Enables people to suggest ideas at random</a:t>
            </a:r>
          </a:p>
          <a:p>
            <a:pPr lvl="5">
              <a:buFont typeface="Arial" pitchFamily="34" charset="0"/>
              <a:buChar char="•"/>
            </a:pPr>
            <a:r>
              <a:rPr lang="en-US" sz="2400" dirty="0" smtClean="0"/>
              <a:t>Allows everyone’s voice to be heard</a:t>
            </a:r>
          </a:p>
          <a:p>
            <a:pPr lvl="5">
              <a:buFont typeface="Arial" pitchFamily="34" charset="0"/>
              <a:buChar char="•"/>
            </a:pPr>
            <a:r>
              <a:rPr lang="en-US" sz="2400" dirty="0" smtClean="0"/>
              <a:t>Don’t dismiss ideas, no matter how “out there”</a:t>
            </a:r>
          </a:p>
          <a:p>
            <a:pPr lvl="5">
              <a:buFont typeface="Arial" pitchFamily="34" charset="0"/>
              <a:buChar char="•"/>
            </a:pPr>
            <a:r>
              <a:rPr lang="en-US" sz="2400" dirty="0" smtClean="0"/>
              <a:t>Group activity</a:t>
            </a:r>
          </a:p>
          <a:p>
            <a:pPr lvl="5">
              <a:buFont typeface="Arial" pitchFamily="34" charset="0"/>
              <a:buChar char="•"/>
            </a:pPr>
            <a:r>
              <a:rPr lang="en-US" sz="2400" dirty="0" smtClean="0"/>
              <a:t>Discourage others from criticizing</a:t>
            </a:r>
          </a:p>
          <a:p>
            <a:pPr lvl="3">
              <a:buFont typeface="Arial" pitchFamily="34" charset="0"/>
              <a:buChar char="•"/>
            </a:pPr>
            <a:endParaRPr lang="en-US" sz="2400" dirty="0" smtClean="0"/>
          </a:p>
          <a:p>
            <a:pPr lvl="3"/>
            <a:r>
              <a:rPr lang="en-US" sz="2800" dirty="0" smtClean="0"/>
              <a:t>Fishbone Diagram</a:t>
            </a:r>
          </a:p>
          <a:p>
            <a:pPr lvl="3"/>
            <a:r>
              <a:rPr lang="en-US" sz="2800" dirty="0" smtClean="0"/>
              <a:t>Review of literature</a:t>
            </a:r>
          </a:p>
          <a:p>
            <a:pPr lvl="3"/>
            <a:r>
              <a:rPr lang="en-US" sz="2800" dirty="0" smtClean="0"/>
              <a:t>Key stakeholder discussions, etc</a:t>
            </a:r>
          </a:p>
        </p:txBody>
      </p:sp>
      <p:sp>
        <p:nvSpPr>
          <p:cNvPr id="4" name="Slide Number Placeholder 3"/>
          <p:cNvSpPr>
            <a:spLocks noGrp="1"/>
          </p:cNvSpPr>
          <p:nvPr>
            <p:ph type="sldNum" sz="quarter" idx="11"/>
          </p:nvPr>
        </p:nvSpPr>
        <p:spPr/>
        <p:txBody>
          <a:bodyPr/>
          <a:lstStyle/>
          <a:p>
            <a:fld id="{5E8BC936-0928-C346-B13E-04BD58031644}" type="slidenum">
              <a:rPr lang="en-US" smtClean="0"/>
              <a:pPr/>
              <a:t>20</a:t>
            </a:fld>
            <a:endParaRPr lang="en-US" dirty="0"/>
          </a:p>
        </p:txBody>
      </p:sp>
      <p:sp>
        <p:nvSpPr>
          <p:cNvPr id="5" name="Chevron 4"/>
          <p:cNvSpPr/>
          <p:nvPr/>
        </p:nvSpPr>
        <p:spPr>
          <a:xfrm rot="5400000">
            <a:off x="214884" y="214884"/>
            <a:ext cx="484632" cy="484632"/>
          </a:xfrm>
          <a:prstGeom prst="chevron">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rgbClr val="3DAD2C"/>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little chefs…</a:t>
            </a:r>
            <a:endParaRPr lang="en-US" dirty="0"/>
          </a:p>
        </p:txBody>
      </p:sp>
      <p:sp>
        <p:nvSpPr>
          <p:cNvPr id="4" name="Slide Number Placeholder 3"/>
          <p:cNvSpPr>
            <a:spLocks noGrp="1"/>
          </p:cNvSpPr>
          <p:nvPr>
            <p:ph type="sldNum" sz="quarter" idx="11"/>
          </p:nvPr>
        </p:nvSpPr>
        <p:spPr/>
        <p:txBody>
          <a:bodyPr/>
          <a:lstStyle/>
          <a:p>
            <a:fld id="{5E8BC936-0928-C346-B13E-04BD58031644}" type="slidenum">
              <a:rPr lang="en-US" smtClean="0"/>
              <a:pPr/>
              <a:t>21</a:t>
            </a:fld>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5173" y="1402613"/>
            <a:ext cx="3149066" cy="4730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3824"/>
          <a:stretch/>
        </p:blipFill>
        <p:spPr bwMode="auto">
          <a:xfrm>
            <a:off x="4242078" y="1325105"/>
            <a:ext cx="4008993" cy="5432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70657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6705600" y="5229999"/>
            <a:ext cx="1981200" cy="1399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2" name="Rectangle 41"/>
          <p:cNvSpPr/>
          <p:nvPr/>
        </p:nvSpPr>
        <p:spPr>
          <a:xfrm>
            <a:off x="6705600" y="3837801"/>
            <a:ext cx="1981200" cy="1392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1" name="Rectangle 40"/>
          <p:cNvSpPr/>
          <p:nvPr/>
        </p:nvSpPr>
        <p:spPr>
          <a:xfrm>
            <a:off x="6705600" y="2438400"/>
            <a:ext cx="1981200" cy="1399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0" name="Rectangle 39"/>
          <p:cNvSpPr/>
          <p:nvPr/>
        </p:nvSpPr>
        <p:spPr>
          <a:xfrm>
            <a:off x="6705600" y="750332"/>
            <a:ext cx="1981200" cy="1688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extBox 1"/>
          <p:cNvSpPr txBox="1"/>
          <p:nvPr/>
        </p:nvSpPr>
        <p:spPr>
          <a:xfrm>
            <a:off x="381000" y="209550"/>
            <a:ext cx="8305800" cy="707886"/>
          </a:xfrm>
          <a:prstGeom prst="rect">
            <a:avLst/>
          </a:prstGeom>
          <a:noFill/>
        </p:spPr>
        <p:txBody>
          <a:bodyPr wrap="square" rtlCol="0">
            <a:spAutoFit/>
          </a:bodyPr>
          <a:lstStyle/>
          <a:p>
            <a:pPr defTabSz="914400"/>
            <a:r>
              <a:rPr lang="en-US" sz="4000" b="1" dirty="0" smtClean="0">
                <a:solidFill>
                  <a:schemeClr val="accent1">
                    <a:lumMod val="75000"/>
                  </a:schemeClr>
                </a:solidFill>
              </a:rPr>
              <a:t>    Let’s Build a KDD….</a:t>
            </a:r>
            <a:endParaRPr lang="en-US" sz="4000" b="1" dirty="0">
              <a:solidFill>
                <a:schemeClr val="accent1">
                  <a:lumMod val="75000"/>
                </a:schemeClr>
              </a:solidFill>
            </a:endParaRPr>
          </a:p>
        </p:txBody>
      </p:sp>
      <p:sp>
        <p:nvSpPr>
          <p:cNvPr id="3" name="TextBox 2"/>
          <p:cNvSpPr txBox="1"/>
          <p:nvPr/>
        </p:nvSpPr>
        <p:spPr>
          <a:xfrm>
            <a:off x="304800" y="2990671"/>
            <a:ext cx="1828800" cy="923330"/>
          </a:xfrm>
          <a:prstGeom prst="rect">
            <a:avLst/>
          </a:prstGeom>
          <a:solidFill>
            <a:schemeClr val="bg2"/>
          </a:solidFill>
          <a:ln w="38100">
            <a:solidFill>
              <a:srgbClr val="00B050"/>
            </a:solidFill>
          </a:ln>
        </p:spPr>
        <p:txBody>
          <a:bodyPr wrap="square" rtlCol="0">
            <a:spAutoFit/>
          </a:bodyPr>
          <a:lstStyle/>
          <a:p>
            <a:pPr algn="ctr" defTabSz="914400"/>
            <a:r>
              <a:rPr lang="en-US" b="1" dirty="0" smtClean="0">
                <a:solidFill>
                  <a:prstClr val="black"/>
                </a:solidFill>
              </a:rPr>
              <a:t>Bake a chocolate cake with icing in &lt;2 hours</a:t>
            </a:r>
            <a:endParaRPr lang="en-US" b="1" dirty="0">
              <a:solidFill>
                <a:prstClr val="black"/>
              </a:solidFill>
            </a:endParaRPr>
          </a:p>
        </p:txBody>
      </p:sp>
      <p:sp>
        <p:nvSpPr>
          <p:cNvPr id="4" name="TextBox 3"/>
          <p:cNvSpPr txBox="1"/>
          <p:nvPr/>
        </p:nvSpPr>
        <p:spPr>
          <a:xfrm>
            <a:off x="609600" y="2438400"/>
            <a:ext cx="1524000" cy="369332"/>
          </a:xfrm>
          <a:prstGeom prst="rect">
            <a:avLst/>
          </a:prstGeom>
          <a:noFill/>
        </p:spPr>
        <p:txBody>
          <a:bodyPr wrap="square" rtlCol="0">
            <a:spAutoFit/>
          </a:bodyPr>
          <a:lstStyle/>
          <a:p>
            <a:pPr algn="ctr" defTabSz="914400"/>
            <a:r>
              <a:rPr lang="en-US" b="1" dirty="0" smtClean="0">
                <a:solidFill>
                  <a:prstClr val="black"/>
                </a:solidFill>
              </a:rPr>
              <a:t>AIM</a:t>
            </a:r>
            <a:endParaRPr lang="en-US" b="1" dirty="0">
              <a:solidFill>
                <a:prstClr val="black"/>
              </a:solidFill>
            </a:endParaRPr>
          </a:p>
        </p:txBody>
      </p:sp>
      <p:sp>
        <p:nvSpPr>
          <p:cNvPr id="5" name="TextBox 4"/>
          <p:cNvSpPr txBox="1"/>
          <p:nvPr/>
        </p:nvSpPr>
        <p:spPr>
          <a:xfrm>
            <a:off x="3581400" y="1066800"/>
            <a:ext cx="1828800" cy="369332"/>
          </a:xfrm>
          <a:prstGeom prst="rect">
            <a:avLst/>
          </a:prstGeom>
          <a:noFill/>
        </p:spPr>
        <p:txBody>
          <a:bodyPr wrap="square" rtlCol="0">
            <a:spAutoFit/>
          </a:bodyPr>
          <a:lstStyle/>
          <a:p>
            <a:pPr algn="ctr" defTabSz="914400"/>
            <a:r>
              <a:rPr lang="en-US" b="1" dirty="0" smtClean="0">
                <a:solidFill>
                  <a:prstClr val="black"/>
                </a:solidFill>
              </a:rPr>
              <a:t>Primary Drivers</a:t>
            </a:r>
            <a:endParaRPr lang="en-US" b="1" dirty="0">
              <a:solidFill>
                <a:prstClr val="black"/>
              </a:solidFill>
            </a:endParaRPr>
          </a:p>
        </p:txBody>
      </p:sp>
      <p:sp>
        <p:nvSpPr>
          <p:cNvPr id="6" name="Rectangle 5"/>
          <p:cNvSpPr/>
          <p:nvPr/>
        </p:nvSpPr>
        <p:spPr>
          <a:xfrm>
            <a:off x="6557229" y="381000"/>
            <a:ext cx="2129571" cy="369332"/>
          </a:xfrm>
          <a:prstGeom prst="rect">
            <a:avLst/>
          </a:prstGeom>
        </p:spPr>
        <p:txBody>
          <a:bodyPr wrap="square">
            <a:spAutoFit/>
          </a:bodyPr>
          <a:lstStyle/>
          <a:p>
            <a:pPr algn="ctr" defTabSz="914400"/>
            <a:r>
              <a:rPr lang="en-US" b="1" dirty="0" smtClean="0">
                <a:solidFill>
                  <a:prstClr val="black"/>
                </a:solidFill>
              </a:rPr>
              <a:t>Secondary </a:t>
            </a:r>
            <a:r>
              <a:rPr lang="en-US" b="1" dirty="0">
                <a:solidFill>
                  <a:prstClr val="black"/>
                </a:solidFill>
              </a:rPr>
              <a:t>Drivers</a:t>
            </a:r>
          </a:p>
        </p:txBody>
      </p:sp>
      <p:sp>
        <p:nvSpPr>
          <p:cNvPr id="7" name="TextBox 6"/>
          <p:cNvSpPr txBox="1"/>
          <p:nvPr/>
        </p:nvSpPr>
        <p:spPr>
          <a:xfrm>
            <a:off x="3429000" y="1676400"/>
            <a:ext cx="2133600" cy="369332"/>
          </a:xfrm>
          <a:prstGeom prst="rect">
            <a:avLst/>
          </a:prstGeom>
          <a:solidFill>
            <a:schemeClr val="bg2"/>
          </a:solidFill>
          <a:ln w="38100">
            <a:solidFill>
              <a:schemeClr val="accent2">
                <a:lumMod val="75000"/>
              </a:schemeClr>
            </a:solidFill>
          </a:ln>
        </p:spPr>
        <p:txBody>
          <a:bodyPr wrap="square" rtlCol="0">
            <a:spAutoFit/>
          </a:bodyPr>
          <a:lstStyle/>
          <a:p>
            <a:pPr algn="ctr" defTabSz="914400"/>
            <a:r>
              <a:rPr lang="en-US" b="1" dirty="0" smtClean="0">
                <a:solidFill>
                  <a:prstClr val="black"/>
                </a:solidFill>
              </a:rPr>
              <a:t>Ingredients</a:t>
            </a:r>
            <a:endParaRPr lang="en-US" b="1" dirty="0">
              <a:solidFill>
                <a:prstClr val="black"/>
              </a:solidFill>
            </a:endParaRPr>
          </a:p>
        </p:txBody>
      </p:sp>
      <p:sp>
        <p:nvSpPr>
          <p:cNvPr id="8" name="Rectangle 7"/>
          <p:cNvSpPr/>
          <p:nvPr/>
        </p:nvSpPr>
        <p:spPr>
          <a:xfrm>
            <a:off x="3429000" y="2819400"/>
            <a:ext cx="2133599" cy="369332"/>
          </a:xfrm>
          <a:prstGeom prst="rect">
            <a:avLst/>
          </a:prstGeom>
          <a:solidFill>
            <a:schemeClr val="bg2"/>
          </a:solidFill>
          <a:ln w="38100">
            <a:solidFill>
              <a:schemeClr val="accent2">
                <a:lumMod val="75000"/>
              </a:schemeClr>
            </a:solidFill>
          </a:ln>
        </p:spPr>
        <p:txBody>
          <a:bodyPr wrap="square">
            <a:spAutoFit/>
          </a:bodyPr>
          <a:lstStyle/>
          <a:p>
            <a:pPr algn="ctr" defTabSz="914400"/>
            <a:r>
              <a:rPr lang="en-US" b="1" dirty="0" smtClean="0">
                <a:solidFill>
                  <a:prstClr val="black"/>
                </a:solidFill>
              </a:rPr>
              <a:t>Oven (baking)</a:t>
            </a:r>
            <a:endParaRPr lang="en-US" b="1" dirty="0">
              <a:solidFill>
                <a:prstClr val="black"/>
              </a:solidFill>
            </a:endParaRPr>
          </a:p>
        </p:txBody>
      </p:sp>
      <p:sp>
        <p:nvSpPr>
          <p:cNvPr id="9" name="Rectangle 8"/>
          <p:cNvSpPr/>
          <p:nvPr/>
        </p:nvSpPr>
        <p:spPr>
          <a:xfrm>
            <a:off x="3429000" y="4038600"/>
            <a:ext cx="2133600" cy="369332"/>
          </a:xfrm>
          <a:prstGeom prst="rect">
            <a:avLst/>
          </a:prstGeom>
          <a:solidFill>
            <a:schemeClr val="bg2"/>
          </a:solidFill>
          <a:ln w="38100">
            <a:solidFill>
              <a:schemeClr val="accent2">
                <a:lumMod val="75000"/>
              </a:schemeClr>
            </a:solidFill>
          </a:ln>
        </p:spPr>
        <p:txBody>
          <a:bodyPr wrap="square">
            <a:spAutoFit/>
          </a:bodyPr>
          <a:lstStyle/>
          <a:p>
            <a:pPr algn="ctr" defTabSz="914400"/>
            <a:r>
              <a:rPr lang="en-US" b="1" dirty="0" smtClean="0">
                <a:solidFill>
                  <a:prstClr val="black"/>
                </a:solidFill>
              </a:rPr>
              <a:t>Utensils </a:t>
            </a:r>
            <a:endParaRPr lang="en-US" b="1" dirty="0">
              <a:solidFill>
                <a:prstClr val="black"/>
              </a:solidFill>
            </a:endParaRPr>
          </a:p>
        </p:txBody>
      </p:sp>
      <p:sp>
        <p:nvSpPr>
          <p:cNvPr id="16" name="TextBox 15"/>
          <p:cNvSpPr txBox="1"/>
          <p:nvPr/>
        </p:nvSpPr>
        <p:spPr>
          <a:xfrm>
            <a:off x="6781800" y="789801"/>
            <a:ext cx="1828800" cy="276999"/>
          </a:xfrm>
          <a:prstGeom prst="rect">
            <a:avLst/>
          </a:prstGeom>
          <a:solidFill>
            <a:schemeClr val="bg2"/>
          </a:solidFill>
          <a:ln w="38100">
            <a:solidFill>
              <a:srgbClr val="0070C0"/>
            </a:solidFill>
          </a:ln>
        </p:spPr>
        <p:txBody>
          <a:bodyPr wrap="square" rtlCol="0">
            <a:spAutoFit/>
          </a:bodyPr>
          <a:lstStyle/>
          <a:p>
            <a:pPr algn="ctr" defTabSz="914400"/>
            <a:r>
              <a:rPr lang="en-US" sz="1200" b="1" dirty="0" smtClean="0">
                <a:solidFill>
                  <a:prstClr val="black"/>
                </a:solidFill>
              </a:rPr>
              <a:t>2 cups flour</a:t>
            </a:r>
            <a:endParaRPr lang="en-US" sz="1200" b="1" dirty="0">
              <a:solidFill>
                <a:prstClr val="black"/>
              </a:solidFill>
            </a:endParaRPr>
          </a:p>
        </p:txBody>
      </p:sp>
      <p:sp>
        <p:nvSpPr>
          <p:cNvPr id="18" name="TextBox 17"/>
          <p:cNvSpPr txBox="1"/>
          <p:nvPr/>
        </p:nvSpPr>
        <p:spPr>
          <a:xfrm>
            <a:off x="6781800" y="1143000"/>
            <a:ext cx="1828800" cy="276999"/>
          </a:xfrm>
          <a:prstGeom prst="rect">
            <a:avLst/>
          </a:prstGeom>
          <a:solidFill>
            <a:schemeClr val="bg2"/>
          </a:solidFill>
          <a:ln w="38100">
            <a:solidFill>
              <a:srgbClr val="0070C0"/>
            </a:solidFill>
          </a:ln>
        </p:spPr>
        <p:txBody>
          <a:bodyPr wrap="square" rtlCol="0">
            <a:spAutoFit/>
          </a:bodyPr>
          <a:lstStyle/>
          <a:p>
            <a:pPr algn="ctr" defTabSz="914400"/>
            <a:r>
              <a:rPr lang="en-US" sz="1200" b="1" dirty="0" smtClean="0">
                <a:solidFill>
                  <a:prstClr val="black"/>
                </a:solidFill>
              </a:rPr>
              <a:t>1 cup chocolate</a:t>
            </a:r>
            <a:endParaRPr lang="en-US" sz="1200" b="1" dirty="0">
              <a:solidFill>
                <a:prstClr val="black"/>
              </a:solidFill>
            </a:endParaRPr>
          </a:p>
        </p:txBody>
      </p:sp>
      <p:sp>
        <p:nvSpPr>
          <p:cNvPr id="19" name="TextBox 18"/>
          <p:cNvSpPr txBox="1"/>
          <p:nvPr/>
        </p:nvSpPr>
        <p:spPr>
          <a:xfrm>
            <a:off x="6781800" y="1475601"/>
            <a:ext cx="1828800" cy="276999"/>
          </a:xfrm>
          <a:prstGeom prst="rect">
            <a:avLst/>
          </a:prstGeom>
          <a:solidFill>
            <a:schemeClr val="bg2"/>
          </a:solidFill>
          <a:ln w="38100">
            <a:solidFill>
              <a:srgbClr val="0070C0"/>
            </a:solidFill>
          </a:ln>
        </p:spPr>
        <p:txBody>
          <a:bodyPr wrap="square" rtlCol="0">
            <a:spAutoFit/>
          </a:bodyPr>
          <a:lstStyle/>
          <a:p>
            <a:pPr algn="ctr" defTabSz="914400"/>
            <a:r>
              <a:rPr lang="en-US" sz="1200" b="1" dirty="0" smtClean="0">
                <a:solidFill>
                  <a:prstClr val="black"/>
                </a:solidFill>
              </a:rPr>
              <a:t>1 </a:t>
            </a:r>
            <a:r>
              <a:rPr lang="en-US" sz="1200" b="1" dirty="0" err="1" smtClean="0">
                <a:solidFill>
                  <a:prstClr val="black"/>
                </a:solidFill>
              </a:rPr>
              <a:t>tbsp</a:t>
            </a:r>
            <a:r>
              <a:rPr lang="en-US" sz="1200" b="1" dirty="0" smtClean="0">
                <a:solidFill>
                  <a:prstClr val="black"/>
                </a:solidFill>
              </a:rPr>
              <a:t> baking powder</a:t>
            </a:r>
            <a:endParaRPr lang="en-US" sz="1200" b="1" dirty="0">
              <a:solidFill>
                <a:prstClr val="black"/>
              </a:solidFill>
            </a:endParaRPr>
          </a:p>
        </p:txBody>
      </p:sp>
      <p:sp>
        <p:nvSpPr>
          <p:cNvPr id="20" name="TextBox 19"/>
          <p:cNvSpPr txBox="1"/>
          <p:nvPr/>
        </p:nvSpPr>
        <p:spPr>
          <a:xfrm>
            <a:off x="6781800" y="1828800"/>
            <a:ext cx="1828800" cy="276999"/>
          </a:xfrm>
          <a:prstGeom prst="rect">
            <a:avLst/>
          </a:prstGeom>
          <a:solidFill>
            <a:schemeClr val="bg2"/>
          </a:solidFill>
          <a:ln w="38100">
            <a:solidFill>
              <a:srgbClr val="0070C0"/>
            </a:solidFill>
          </a:ln>
        </p:spPr>
        <p:txBody>
          <a:bodyPr wrap="square" rtlCol="0">
            <a:spAutoFit/>
          </a:bodyPr>
          <a:lstStyle/>
          <a:p>
            <a:pPr algn="ctr" defTabSz="914400"/>
            <a:r>
              <a:rPr lang="en-US" sz="1200" b="1" dirty="0" smtClean="0">
                <a:solidFill>
                  <a:prstClr val="black"/>
                </a:solidFill>
              </a:rPr>
              <a:t>1 stick butter</a:t>
            </a:r>
            <a:endParaRPr lang="en-US" sz="1200" b="1" dirty="0">
              <a:solidFill>
                <a:prstClr val="black"/>
              </a:solidFill>
            </a:endParaRPr>
          </a:p>
        </p:txBody>
      </p:sp>
      <p:sp>
        <p:nvSpPr>
          <p:cNvPr id="21" name="TextBox 20"/>
          <p:cNvSpPr txBox="1"/>
          <p:nvPr/>
        </p:nvSpPr>
        <p:spPr>
          <a:xfrm>
            <a:off x="6781800" y="2161401"/>
            <a:ext cx="1828800" cy="276999"/>
          </a:xfrm>
          <a:prstGeom prst="rect">
            <a:avLst/>
          </a:prstGeom>
          <a:solidFill>
            <a:schemeClr val="bg2"/>
          </a:solidFill>
          <a:ln w="38100">
            <a:solidFill>
              <a:srgbClr val="0070C0"/>
            </a:solidFill>
          </a:ln>
        </p:spPr>
        <p:txBody>
          <a:bodyPr wrap="square" rtlCol="0">
            <a:spAutoFit/>
          </a:bodyPr>
          <a:lstStyle/>
          <a:p>
            <a:pPr algn="ctr" defTabSz="914400"/>
            <a:r>
              <a:rPr lang="en-US" sz="1200" b="1" dirty="0" smtClean="0">
                <a:solidFill>
                  <a:prstClr val="black"/>
                </a:solidFill>
              </a:rPr>
              <a:t>1 cup sugar</a:t>
            </a:r>
            <a:endParaRPr lang="en-US" sz="1200" b="1" dirty="0">
              <a:solidFill>
                <a:prstClr val="black"/>
              </a:solidFill>
            </a:endParaRPr>
          </a:p>
        </p:txBody>
      </p:sp>
      <p:sp>
        <p:nvSpPr>
          <p:cNvPr id="22" name="TextBox 21"/>
          <p:cNvSpPr txBox="1"/>
          <p:nvPr/>
        </p:nvSpPr>
        <p:spPr>
          <a:xfrm>
            <a:off x="6781800" y="2514600"/>
            <a:ext cx="1828800" cy="276999"/>
          </a:xfrm>
          <a:prstGeom prst="rect">
            <a:avLst/>
          </a:prstGeom>
          <a:solidFill>
            <a:schemeClr val="bg2"/>
          </a:solidFill>
          <a:ln w="38100">
            <a:solidFill>
              <a:srgbClr val="0070C0"/>
            </a:solidFill>
          </a:ln>
        </p:spPr>
        <p:txBody>
          <a:bodyPr wrap="square" rtlCol="0">
            <a:spAutoFit/>
          </a:bodyPr>
          <a:lstStyle/>
          <a:p>
            <a:pPr algn="ctr" defTabSz="914400"/>
            <a:r>
              <a:rPr lang="en-US" sz="1200" b="1" dirty="0" smtClean="0">
                <a:solidFill>
                  <a:prstClr val="black"/>
                </a:solidFill>
              </a:rPr>
              <a:t>Preheat</a:t>
            </a:r>
            <a:endParaRPr lang="en-US" sz="1200" b="1" dirty="0">
              <a:solidFill>
                <a:prstClr val="black"/>
              </a:solidFill>
            </a:endParaRPr>
          </a:p>
        </p:txBody>
      </p:sp>
      <p:sp>
        <p:nvSpPr>
          <p:cNvPr id="23" name="TextBox 22"/>
          <p:cNvSpPr txBox="1"/>
          <p:nvPr/>
        </p:nvSpPr>
        <p:spPr>
          <a:xfrm>
            <a:off x="6781800" y="2847201"/>
            <a:ext cx="1828800" cy="276999"/>
          </a:xfrm>
          <a:prstGeom prst="rect">
            <a:avLst/>
          </a:prstGeom>
          <a:solidFill>
            <a:schemeClr val="bg2"/>
          </a:solidFill>
          <a:ln w="38100">
            <a:solidFill>
              <a:srgbClr val="0070C0"/>
            </a:solidFill>
          </a:ln>
        </p:spPr>
        <p:txBody>
          <a:bodyPr wrap="square" rtlCol="0">
            <a:spAutoFit/>
          </a:bodyPr>
          <a:lstStyle/>
          <a:p>
            <a:pPr algn="ctr" defTabSz="914400"/>
            <a:r>
              <a:rPr lang="en-US" sz="1200" b="1" dirty="0" smtClean="0">
                <a:solidFill>
                  <a:prstClr val="black"/>
                </a:solidFill>
              </a:rPr>
              <a:t>350 degrees</a:t>
            </a:r>
            <a:endParaRPr lang="en-US" sz="1200" b="1" dirty="0">
              <a:solidFill>
                <a:prstClr val="black"/>
              </a:solidFill>
            </a:endParaRPr>
          </a:p>
        </p:txBody>
      </p:sp>
      <p:sp>
        <p:nvSpPr>
          <p:cNvPr id="24" name="TextBox 23"/>
          <p:cNvSpPr txBox="1"/>
          <p:nvPr/>
        </p:nvSpPr>
        <p:spPr>
          <a:xfrm>
            <a:off x="6781800" y="3533001"/>
            <a:ext cx="1828800" cy="276999"/>
          </a:xfrm>
          <a:prstGeom prst="rect">
            <a:avLst/>
          </a:prstGeom>
          <a:solidFill>
            <a:schemeClr val="bg2"/>
          </a:solidFill>
          <a:ln w="38100">
            <a:solidFill>
              <a:schemeClr val="accent1"/>
            </a:solidFill>
          </a:ln>
        </p:spPr>
        <p:txBody>
          <a:bodyPr wrap="square" rtlCol="0">
            <a:spAutoFit/>
          </a:bodyPr>
          <a:lstStyle/>
          <a:p>
            <a:pPr algn="ctr" defTabSz="914400"/>
            <a:r>
              <a:rPr lang="en-US" sz="1200" b="1" dirty="0" smtClean="0">
                <a:solidFill>
                  <a:prstClr val="black"/>
                </a:solidFill>
              </a:rPr>
              <a:t>Keep closed</a:t>
            </a:r>
            <a:endParaRPr lang="en-US" sz="1200" b="1" dirty="0">
              <a:solidFill>
                <a:prstClr val="black"/>
              </a:solidFill>
            </a:endParaRPr>
          </a:p>
        </p:txBody>
      </p:sp>
      <p:sp>
        <p:nvSpPr>
          <p:cNvPr id="25" name="TextBox 24"/>
          <p:cNvSpPr txBox="1"/>
          <p:nvPr/>
        </p:nvSpPr>
        <p:spPr>
          <a:xfrm>
            <a:off x="3429000" y="5334000"/>
            <a:ext cx="2133599" cy="369332"/>
          </a:xfrm>
          <a:prstGeom prst="rect">
            <a:avLst/>
          </a:prstGeom>
          <a:solidFill>
            <a:schemeClr val="bg2"/>
          </a:solidFill>
          <a:ln w="38100">
            <a:solidFill>
              <a:schemeClr val="accent2">
                <a:lumMod val="75000"/>
              </a:schemeClr>
            </a:solidFill>
          </a:ln>
        </p:spPr>
        <p:txBody>
          <a:bodyPr wrap="square" rtlCol="0">
            <a:spAutoFit/>
          </a:bodyPr>
          <a:lstStyle/>
          <a:p>
            <a:pPr algn="ctr" defTabSz="914400"/>
            <a:r>
              <a:rPr lang="en-US" b="1" dirty="0" smtClean="0">
                <a:solidFill>
                  <a:prstClr val="black"/>
                </a:solidFill>
              </a:rPr>
              <a:t>Assembly</a:t>
            </a:r>
            <a:endParaRPr lang="en-US" b="1" dirty="0">
              <a:solidFill>
                <a:prstClr val="black"/>
              </a:solidFill>
            </a:endParaRPr>
          </a:p>
        </p:txBody>
      </p:sp>
      <p:sp>
        <p:nvSpPr>
          <p:cNvPr id="29" name="TextBox 28"/>
          <p:cNvSpPr txBox="1"/>
          <p:nvPr/>
        </p:nvSpPr>
        <p:spPr>
          <a:xfrm>
            <a:off x="6781800" y="3914001"/>
            <a:ext cx="1828800" cy="276999"/>
          </a:xfrm>
          <a:prstGeom prst="rect">
            <a:avLst/>
          </a:prstGeom>
          <a:solidFill>
            <a:schemeClr val="bg2"/>
          </a:solidFill>
          <a:ln w="38100">
            <a:solidFill>
              <a:schemeClr val="tx2">
                <a:lumMod val="60000"/>
                <a:lumOff val="40000"/>
              </a:schemeClr>
            </a:solidFill>
          </a:ln>
        </p:spPr>
        <p:txBody>
          <a:bodyPr wrap="square" rtlCol="0">
            <a:spAutoFit/>
          </a:bodyPr>
          <a:lstStyle/>
          <a:p>
            <a:pPr defTabSz="914400"/>
            <a:r>
              <a:rPr lang="en-US" sz="1200" b="1" dirty="0" smtClean="0">
                <a:solidFill>
                  <a:prstClr val="black"/>
                </a:solidFill>
              </a:rPr>
              <a:t>(2) 8” round metal pans</a:t>
            </a:r>
            <a:endParaRPr lang="en-US" sz="1200" b="1" dirty="0">
              <a:solidFill>
                <a:prstClr val="black"/>
              </a:solidFill>
            </a:endParaRPr>
          </a:p>
        </p:txBody>
      </p:sp>
      <p:sp>
        <p:nvSpPr>
          <p:cNvPr id="30" name="TextBox 29"/>
          <p:cNvSpPr txBox="1"/>
          <p:nvPr/>
        </p:nvSpPr>
        <p:spPr>
          <a:xfrm>
            <a:off x="6781800" y="4267200"/>
            <a:ext cx="1828800" cy="276999"/>
          </a:xfrm>
          <a:prstGeom prst="rect">
            <a:avLst/>
          </a:prstGeom>
          <a:solidFill>
            <a:schemeClr val="bg2"/>
          </a:solidFill>
          <a:ln w="38100">
            <a:solidFill>
              <a:schemeClr val="tx2">
                <a:lumMod val="60000"/>
                <a:lumOff val="40000"/>
              </a:schemeClr>
            </a:solidFill>
          </a:ln>
        </p:spPr>
        <p:txBody>
          <a:bodyPr wrap="square" rtlCol="0">
            <a:spAutoFit/>
          </a:bodyPr>
          <a:lstStyle/>
          <a:p>
            <a:pPr algn="ctr" defTabSz="914400"/>
            <a:r>
              <a:rPr lang="en-US" sz="1200" b="1" dirty="0" smtClean="0">
                <a:solidFill>
                  <a:prstClr val="black"/>
                </a:solidFill>
              </a:rPr>
              <a:t>Spatula</a:t>
            </a:r>
            <a:endParaRPr lang="en-US" sz="1200" b="1" dirty="0">
              <a:solidFill>
                <a:prstClr val="black"/>
              </a:solidFill>
            </a:endParaRPr>
          </a:p>
        </p:txBody>
      </p:sp>
      <p:sp>
        <p:nvSpPr>
          <p:cNvPr id="31" name="TextBox 30"/>
          <p:cNvSpPr txBox="1"/>
          <p:nvPr/>
        </p:nvSpPr>
        <p:spPr>
          <a:xfrm>
            <a:off x="6781800" y="4599801"/>
            <a:ext cx="1828800" cy="276999"/>
          </a:xfrm>
          <a:prstGeom prst="rect">
            <a:avLst/>
          </a:prstGeom>
          <a:solidFill>
            <a:schemeClr val="bg2"/>
          </a:solidFill>
          <a:ln w="38100">
            <a:solidFill>
              <a:schemeClr val="tx2">
                <a:lumMod val="60000"/>
                <a:lumOff val="40000"/>
              </a:schemeClr>
            </a:solidFill>
          </a:ln>
        </p:spPr>
        <p:txBody>
          <a:bodyPr wrap="square" rtlCol="0">
            <a:spAutoFit/>
          </a:bodyPr>
          <a:lstStyle/>
          <a:p>
            <a:pPr algn="ctr" defTabSz="914400"/>
            <a:r>
              <a:rPr lang="en-US" sz="1200" b="1" dirty="0" smtClean="0">
                <a:solidFill>
                  <a:prstClr val="black"/>
                </a:solidFill>
              </a:rPr>
              <a:t>Electric mixer </a:t>
            </a:r>
            <a:r>
              <a:rPr lang="en-US" sz="1000" b="1" dirty="0" smtClean="0">
                <a:solidFill>
                  <a:prstClr val="black"/>
                </a:solidFill>
              </a:rPr>
              <a:t>(med speed)</a:t>
            </a:r>
            <a:endParaRPr lang="en-US" sz="1000" b="1" dirty="0">
              <a:solidFill>
                <a:prstClr val="black"/>
              </a:solidFill>
            </a:endParaRPr>
          </a:p>
        </p:txBody>
      </p:sp>
      <p:sp>
        <p:nvSpPr>
          <p:cNvPr id="32" name="TextBox 31"/>
          <p:cNvSpPr txBox="1"/>
          <p:nvPr/>
        </p:nvSpPr>
        <p:spPr>
          <a:xfrm>
            <a:off x="6781800" y="4953000"/>
            <a:ext cx="1828800" cy="276999"/>
          </a:xfrm>
          <a:prstGeom prst="rect">
            <a:avLst/>
          </a:prstGeom>
          <a:solidFill>
            <a:schemeClr val="bg2"/>
          </a:solidFill>
          <a:ln w="38100">
            <a:solidFill>
              <a:schemeClr val="tx2">
                <a:lumMod val="60000"/>
                <a:lumOff val="40000"/>
              </a:schemeClr>
            </a:solidFill>
          </a:ln>
        </p:spPr>
        <p:txBody>
          <a:bodyPr wrap="square" rtlCol="0">
            <a:spAutoFit/>
          </a:bodyPr>
          <a:lstStyle/>
          <a:p>
            <a:pPr algn="ctr" defTabSz="914400"/>
            <a:r>
              <a:rPr lang="en-US" sz="1200" b="1" dirty="0" smtClean="0">
                <a:solidFill>
                  <a:prstClr val="black"/>
                </a:solidFill>
              </a:rPr>
              <a:t>(2) metal racks</a:t>
            </a:r>
            <a:endParaRPr lang="en-US" sz="1200" b="1" dirty="0">
              <a:solidFill>
                <a:prstClr val="black"/>
              </a:solidFill>
            </a:endParaRPr>
          </a:p>
        </p:txBody>
      </p:sp>
      <p:sp>
        <p:nvSpPr>
          <p:cNvPr id="33" name="TextBox 32"/>
          <p:cNvSpPr txBox="1"/>
          <p:nvPr/>
        </p:nvSpPr>
        <p:spPr>
          <a:xfrm>
            <a:off x="6781800" y="5334000"/>
            <a:ext cx="1828800" cy="461665"/>
          </a:xfrm>
          <a:prstGeom prst="rect">
            <a:avLst/>
          </a:prstGeom>
          <a:solidFill>
            <a:schemeClr val="bg2"/>
          </a:solidFill>
          <a:ln w="38100">
            <a:solidFill>
              <a:schemeClr val="tx2">
                <a:lumMod val="60000"/>
                <a:lumOff val="40000"/>
              </a:schemeClr>
            </a:solidFill>
          </a:ln>
        </p:spPr>
        <p:txBody>
          <a:bodyPr wrap="square" rtlCol="0">
            <a:spAutoFit/>
          </a:bodyPr>
          <a:lstStyle/>
          <a:p>
            <a:pPr algn="ctr" defTabSz="914400"/>
            <a:r>
              <a:rPr lang="en-US" sz="1200" b="1" dirty="0" smtClean="0">
                <a:solidFill>
                  <a:prstClr val="black"/>
                </a:solidFill>
              </a:rPr>
              <a:t>Cooled layers (minimum 1 hour)</a:t>
            </a:r>
            <a:endParaRPr lang="en-US" sz="1200" b="1" dirty="0">
              <a:solidFill>
                <a:prstClr val="black"/>
              </a:solidFill>
            </a:endParaRPr>
          </a:p>
        </p:txBody>
      </p:sp>
      <p:sp>
        <p:nvSpPr>
          <p:cNvPr id="34" name="TextBox 33"/>
          <p:cNvSpPr txBox="1"/>
          <p:nvPr/>
        </p:nvSpPr>
        <p:spPr>
          <a:xfrm>
            <a:off x="6781800" y="5895201"/>
            <a:ext cx="1828800" cy="276999"/>
          </a:xfrm>
          <a:prstGeom prst="rect">
            <a:avLst/>
          </a:prstGeom>
          <a:solidFill>
            <a:schemeClr val="bg2"/>
          </a:solidFill>
          <a:ln w="38100">
            <a:solidFill>
              <a:schemeClr val="tx2">
                <a:lumMod val="60000"/>
                <a:lumOff val="40000"/>
              </a:schemeClr>
            </a:solidFill>
          </a:ln>
        </p:spPr>
        <p:txBody>
          <a:bodyPr wrap="square" rtlCol="0">
            <a:spAutoFit/>
          </a:bodyPr>
          <a:lstStyle/>
          <a:p>
            <a:pPr algn="ctr" defTabSz="914400"/>
            <a:r>
              <a:rPr lang="en-US" sz="1200" b="1" dirty="0" smtClean="0">
                <a:solidFill>
                  <a:prstClr val="black"/>
                </a:solidFill>
              </a:rPr>
              <a:t>Cake plate</a:t>
            </a:r>
            <a:endParaRPr lang="en-US" sz="1200" b="1" dirty="0">
              <a:solidFill>
                <a:prstClr val="black"/>
              </a:solidFill>
            </a:endParaRPr>
          </a:p>
        </p:txBody>
      </p:sp>
      <p:cxnSp>
        <p:nvCxnSpPr>
          <p:cNvPr id="48" name="Straight Connector 47"/>
          <p:cNvCxnSpPr>
            <a:stCxn id="7" idx="1"/>
            <a:endCxn id="3" idx="3"/>
          </p:cNvCxnSpPr>
          <p:nvPr/>
        </p:nvCxnSpPr>
        <p:spPr>
          <a:xfrm flipH="1">
            <a:off x="2133600" y="1861066"/>
            <a:ext cx="1295400" cy="159127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8" idx="1"/>
            <a:endCxn id="3" idx="3"/>
          </p:cNvCxnSpPr>
          <p:nvPr/>
        </p:nvCxnSpPr>
        <p:spPr>
          <a:xfrm flipH="1">
            <a:off x="2133600" y="3004066"/>
            <a:ext cx="1295400" cy="44827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9" idx="1"/>
            <a:endCxn id="3" idx="3"/>
          </p:cNvCxnSpPr>
          <p:nvPr/>
        </p:nvCxnSpPr>
        <p:spPr>
          <a:xfrm flipH="1" flipV="1">
            <a:off x="2133600" y="3452336"/>
            <a:ext cx="1295400" cy="77093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25" idx="1"/>
            <a:endCxn id="3" idx="3"/>
          </p:cNvCxnSpPr>
          <p:nvPr/>
        </p:nvCxnSpPr>
        <p:spPr>
          <a:xfrm flipH="1" flipV="1">
            <a:off x="2133600" y="3452336"/>
            <a:ext cx="1295400" cy="2066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a:endCxn id="7" idx="3"/>
          </p:cNvCxnSpPr>
          <p:nvPr/>
        </p:nvCxnSpPr>
        <p:spPr>
          <a:xfrm flipH="1">
            <a:off x="5562600" y="928300"/>
            <a:ext cx="1219200" cy="932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18" idx="1"/>
            <a:endCxn id="7" idx="3"/>
          </p:cNvCxnSpPr>
          <p:nvPr/>
        </p:nvCxnSpPr>
        <p:spPr>
          <a:xfrm flipH="1">
            <a:off x="5562600" y="1281500"/>
            <a:ext cx="1219200" cy="579566"/>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9" idx="1"/>
            <a:endCxn id="7" idx="3"/>
          </p:cNvCxnSpPr>
          <p:nvPr/>
        </p:nvCxnSpPr>
        <p:spPr>
          <a:xfrm flipH="1">
            <a:off x="5562600" y="1614101"/>
            <a:ext cx="1219200" cy="246965"/>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20" idx="1"/>
            <a:endCxn id="7" idx="3"/>
          </p:cNvCxnSpPr>
          <p:nvPr/>
        </p:nvCxnSpPr>
        <p:spPr>
          <a:xfrm flipH="1" flipV="1">
            <a:off x="5562600" y="1861066"/>
            <a:ext cx="1219200" cy="106234"/>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21" idx="1"/>
            <a:endCxn id="7" idx="3"/>
          </p:cNvCxnSpPr>
          <p:nvPr/>
        </p:nvCxnSpPr>
        <p:spPr>
          <a:xfrm flipH="1" flipV="1">
            <a:off x="5562600" y="1861066"/>
            <a:ext cx="1219200" cy="438835"/>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22" idx="1"/>
            <a:endCxn id="8" idx="3"/>
          </p:cNvCxnSpPr>
          <p:nvPr/>
        </p:nvCxnSpPr>
        <p:spPr>
          <a:xfrm flipH="1">
            <a:off x="5562599" y="2653100"/>
            <a:ext cx="1219201" cy="350966"/>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23" idx="1"/>
            <a:endCxn id="8" idx="3"/>
          </p:cNvCxnSpPr>
          <p:nvPr/>
        </p:nvCxnSpPr>
        <p:spPr>
          <a:xfrm flipH="1">
            <a:off x="5562599" y="2985701"/>
            <a:ext cx="1219201" cy="1836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24" idx="1"/>
            <a:endCxn id="8" idx="3"/>
          </p:cNvCxnSpPr>
          <p:nvPr/>
        </p:nvCxnSpPr>
        <p:spPr>
          <a:xfrm flipH="1" flipV="1">
            <a:off x="5562599" y="3004066"/>
            <a:ext cx="1219201" cy="667435"/>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29" idx="1"/>
            <a:endCxn id="9" idx="3"/>
          </p:cNvCxnSpPr>
          <p:nvPr/>
        </p:nvCxnSpPr>
        <p:spPr>
          <a:xfrm flipH="1">
            <a:off x="5562600" y="4052501"/>
            <a:ext cx="1219200" cy="170765"/>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30" idx="1"/>
            <a:endCxn id="9" idx="3"/>
          </p:cNvCxnSpPr>
          <p:nvPr/>
        </p:nvCxnSpPr>
        <p:spPr>
          <a:xfrm flipH="1" flipV="1">
            <a:off x="5562600" y="4223266"/>
            <a:ext cx="1219200" cy="182434"/>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31" idx="1"/>
            <a:endCxn id="9" idx="3"/>
          </p:cNvCxnSpPr>
          <p:nvPr/>
        </p:nvCxnSpPr>
        <p:spPr>
          <a:xfrm flipH="1" flipV="1">
            <a:off x="5562600" y="4223266"/>
            <a:ext cx="1219200" cy="515035"/>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32" idx="1"/>
            <a:endCxn id="9" idx="3"/>
          </p:cNvCxnSpPr>
          <p:nvPr/>
        </p:nvCxnSpPr>
        <p:spPr>
          <a:xfrm flipH="1" flipV="1">
            <a:off x="5562600" y="4223266"/>
            <a:ext cx="1219200" cy="868234"/>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33" idx="1"/>
            <a:endCxn id="25" idx="3"/>
          </p:cNvCxnSpPr>
          <p:nvPr/>
        </p:nvCxnSpPr>
        <p:spPr>
          <a:xfrm flipH="1" flipV="1">
            <a:off x="5562599" y="5518666"/>
            <a:ext cx="1219201" cy="46167"/>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34" idx="1"/>
            <a:endCxn id="25" idx="3"/>
          </p:cNvCxnSpPr>
          <p:nvPr/>
        </p:nvCxnSpPr>
        <p:spPr>
          <a:xfrm flipH="1" flipV="1">
            <a:off x="5562599" y="5518666"/>
            <a:ext cx="1219201" cy="515035"/>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81800" y="3188732"/>
            <a:ext cx="1828800" cy="276999"/>
          </a:xfrm>
          <a:prstGeom prst="rect">
            <a:avLst/>
          </a:prstGeom>
          <a:solidFill>
            <a:schemeClr val="bg2"/>
          </a:solidFill>
          <a:ln w="38100">
            <a:solidFill>
              <a:schemeClr val="accent1"/>
            </a:solidFill>
          </a:ln>
        </p:spPr>
        <p:txBody>
          <a:bodyPr wrap="square" rtlCol="0">
            <a:spAutoFit/>
          </a:bodyPr>
          <a:lstStyle/>
          <a:p>
            <a:pPr algn="ctr" defTabSz="914400"/>
            <a:r>
              <a:rPr lang="en-US" sz="1200" b="1" dirty="0" smtClean="0">
                <a:solidFill>
                  <a:prstClr val="black"/>
                </a:solidFill>
              </a:rPr>
              <a:t>35 minutes</a:t>
            </a:r>
            <a:endParaRPr lang="en-US" sz="1200" b="1" dirty="0">
              <a:solidFill>
                <a:prstClr val="black"/>
              </a:solidFill>
            </a:endParaRPr>
          </a:p>
        </p:txBody>
      </p:sp>
      <p:cxnSp>
        <p:nvCxnSpPr>
          <p:cNvPr id="12" name="Straight Connector 11"/>
          <p:cNvCxnSpPr>
            <a:stCxn id="10" idx="1"/>
            <a:endCxn id="8" idx="3"/>
          </p:cNvCxnSpPr>
          <p:nvPr/>
        </p:nvCxnSpPr>
        <p:spPr>
          <a:xfrm flipH="1" flipV="1">
            <a:off x="5562599" y="3004066"/>
            <a:ext cx="1219201" cy="323166"/>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781800" y="6248400"/>
            <a:ext cx="1828800" cy="276999"/>
          </a:xfrm>
          <a:prstGeom prst="rect">
            <a:avLst/>
          </a:prstGeom>
          <a:solidFill>
            <a:schemeClr val="bg2"/>
          </a:solidFill>
          <a:ln w="38100">
            <a:solidFill>
              <a:schemeClr val="accent1"/>
            </a:solidFill>
          </a:ln>
        </p:spPr>
        <p:txBody>
          <a:bodyPr wrap="square" rtlCol="0">
            <a:spAutoFit/>
          </a:bodyPr>
          <a:lstStyle/>
          <a:p>
            <a:pPr algn="ctr" defTabSz="914400"/>
            <a:r>
              <a:rPr lang="en-US" sz="1200" b="1" dirty="0" smtClean="0">
                <a:solidFill>
                  <a:prstClr val="black"/>
                </a:solidFill>
              </a:rPr>
              <a:t>Icing</a:t>
            </a:r>
            <a:endParaRPr lang="en-US" sz="1200" b="1" dirty="0">
              <a:solidFill>
                <a:prstClr val="black"/>
              </a:solidFill>
            </a:endParaRPr>
          </a:p>
        </p:txBody>
      </p:sp>
      <p:cxnSp>
        <p:nvCxnSpPr>
          <p:cNvPr id="15" name="Straight Connector 14"/>
          <p:cNvCxnSpPr>
            <a:stCxn id="13" idx="1"/>
            <a:endCxn id="25" idx="3"/>
          </p:cNvCxnSpPr>
          <p:nvPr/>
        </p:nvCxnSpPr>
        <p:spPr>
          <a:xfrm flipH="1" flipV="1">
            <a:off x="5562599" y="5518666"/>
            <a:ext cx="1219201" cy="868234"/>
          </a:xfrm>
          <a:prstGeom prst="line">
            <a:avLst/>
          </a:prstGeom>
        </p:spPr>
        <p:style>
          <a:lnRef idx="1">
            <a:schemeClr val="accent1"/>
          </a:lnRef>
          <a:fillRef idx="0">
            <a:schemeClr val="accent1"/>
          </a:fillRef>
          <a:effectRef idx="0">
            <a:schemeClr val="accent1"/>
          </a:effectRef>
          <a:fontRef idx="minor">
            <a:schemeClr val="tx1"/>
          </a:fontRef>
        </p:style>
      </p:cxnSp>
      <p:sp>
        <p:nvSpPr>
          <p:cNvPr id="51" name="Slide Number Placeholder 50"/>
          <p:cNvSpPr>
            <a:spLocks noGrp="1"/>
          </p:cNvSpPr>
          <p:nvPr>
            <p:ph type="sldNum" sz="quarter" idx="11"/>
          </p:nvPr>
        </p:nvSpPr>
        <p:spPr/>
        <p:txBody>
          <a:bodyPr/>
          <a:lstStyle/>
          <a:p>
            <a:pPr>
              <a:defRPr/>
            </a:pPr>
            <a:fld id="{F3CE8804-FE58-476F-B7BC-CAE0AF4D727A}" type="slidenum">
              <a:rPr lang="en-US" smtClean="0"/>
              <a:pPr>
                <a:defRPr/>
              </a:pPr>
              <a:t>22</a:t>
            </a:fld>
            <a:endParaRPr lang="en-US"/>
          </a:p>
        </p:txBody>
      </p:sp>
      <p:sp>
        <p:nvSpPr>
          <p:cNvPr id="53" name="Chevron 52"/>
          <p:cNvSpPr/>
          <p:nvPr/>
        </p:nvSpPr>
        <p:spPr>
          <a:xfrm rot="5400000">
            <a:off x="214884" y="214884"/>
            <a:ext cx="484632" cy="484632"/>
          </a:xfrm>
          <a:prstGeom prst="chevron">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rgbClr val="3DAD2C"/>
              </a:solidFill>
            </a:endParaRPr>
          </a:p>
        </p:txBody>
      </p:sp>
    </p:spTree>
    <p:extLst>
      <p:ext uri="{BB962C8B-B14F-4D97-AF65-F5344CB8AC3E}">
        <p14:creationId xmlns:p14="http://schemas.microsoft.com/office/powerpoint/2010/main" val="78449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2" grpId="0" animBg="1"/>
      <p:bldP spid="41" grpId="0" animBg="1"/>
      <p:bldP spid="40" grpId="0" animBg="1"/>
      <p:bldP spid="7" grpId="0" animBg="1"/>
      <p:bldP spid="8" grpId="0" animBg="1"/>
      <p:bldP spid="9"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Slide Number Placeholder 4"/>
          <p:cNvSpPr>
            <a:spLocks noGrp="1"/>
          </p:cNvSpPr>
          <p:nvPr>
            <p:ph type="sldNum" sz="quarter" idx="11"/>
          </p:nvPr>
        </p:nvSpPr>
        <p:spPr/>
        <p:txBody>
          <a:bodyPr/>
          <a:lstStyle/>
          <a:p>
            <a:fld id="{5E8BC936-0928-C346-B13E-04BD58031644}" type="slidenum">
              <a:rPr lang="en-US" smtClean="0"/>
              <a:pPr/>
              <a:t>23</a:t>
            </a:fld>
            <a:endParaRPr lang="en-US" dirty="0"/>
          </a:p>
        </p:txBody>
      </p:sp>
      <p:pic>
        <p:nvPicPr>
          <p:cNvPr id="1027" name="Picture 3"/>
          <p:cNvPicPr>
            <a:picLocks noGrp="1" noChangeAspect="1" noChangeArrowheads="1"/>
          </p:cNvPicPr>
          <p:nvPr>
            <p:ph idx="1"/>
          </p:nvPr>
        </p:nvPicPr>
        <p:blipFill>
          <a:blip r:embed="rId2"/>
          <a:srcRect/>
          <a:stretch>
            <a:fillRect/>
          </a:stretch>
        </p:blipFill>
        <p:spPr bwMode="auto">
          <a:xfrm>
            <a:off x="457200" y="457200"/>
            <a:ext cx="8229599" cy="5690211"/>
          </a:xfrm>
          <a:prstGeom prst="rect">
            <a:avLst/>
          </a:prstGeom>
          <a:noFill/>
          <a:ln w="9525">
            <a:noFill/>
            <a:miter lim="800000"/>
            <a:headEnd/>
            <a:tailEnd/>
          </a:ln>
        </p:spPr>
      </p:pic>
      <p:sp>
        <p:nvSpPr>
          <p:cNvPr id="6" name="Chevron 5"/>
          <p:cNvSpPr/>
          <p:nvPr/>
        </p:nvSpPr>
        <p:spPr>
          <a:xfrm rot="5400000">
            <a:off x="214884" y="214884"/>
            <a:ext cx="484632" cy="484632"/>
          </a:xfrm>
          <a:prstGeom prst="chevron">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rgbClr val="3DAD2C"/>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590800"/>
            <a:ext cx="1676400" cy="1600438"/>
          </a:xfrm>
          <a:prstGeom prst="rect">
            <a:avLst/>
          </a:prstGeom>
          <a:noFill/>
          <a:ln>
            <a:solidFill>
              <a:schemeClr val="accent1"/>
            </a:solidFill>
          </a:ln>
        </p:spPr>
        <p:txBody>
          <a:bodyPr wrap="square" rtlCol="0">
            <a:spAutoFit/>
          </a:bodyPr>
          <a:lstStyle/>
          <a:p>
            <a:pPr algn="ctr" defTabSz="914400"/>
            <a:r>
              <a:rPr lang="en-US" sz="1400" b="1" dirty="0" smtClean="0">
                <a:solidFill>
                  <a:prstClr val="black"/>
                </a:solidFill>
              </a:rPr>
              <a:t>To decrease the rate of device-related pressure ulcers in PICU caused by bi-PAP masks from 3.74 to 1.87 (50%) by 12/31/15</a:t>
            </a:r>
            <a:endParaRPr lang="en-US" sz="1400" b="1" dirty="0">
              <a:solidFill>
                <a:prstClr val="black"/>
              </a:solidFill>
            </a:endParaRPr>
          </a:p>
        </p:txBody>
      </p:sp>
      <p:sp>
        <p:nvSpPr>
          <p:cNvPr id="3" name="TextBox 2"/>
          <p:cNvSpPr txBox="1"/>
          <p:nvPr/>
        </p:nvSpPr>
        <p:spPr>
          <a:xfrm>
            <a:off x="2286000" y="697468"/>
            <a:ext cx="1981200" cy="369332"/>
          </a:xfrm>
          <a:prstGeom prst="rect">
            <a:avLst/>
          </a:prstGeom>
          <a:solidFill>
            <a:schemeClr val="tx2">
              <a:lumMod val="60000"/>
              <a:lumOff val="40000"/>
            </a:schemeClr>
          </a:solidFill>
          <a:ln>
            <a:solidFill>
              <a:schemeClr val="accent1">
                <a:lumMod val="75000"/>
              </a:schemeClr>
            </a:solidFill>
          </a:ln>
        </p:spPr>
        <p:txBody>
          <a:bodyPr wrap="square" rtlCol="0">
            <a:spAutoFit/>
          </a:bodyPr>
          <a:lstStyle/>
          <a:p>
            <a:pPr algn="ctr" defTabSz="914400"/>
            <a:r>
              <a:rPr lang="en-US" b="1" dirty="0" smtClean="0">
                <a:solidFill>
                  <a:prstClr val="white"/>
                </a:solidFill>
              </a:rPr>
              <a:t>Assessment</a:t>
            </a:r>
            <a:endParaRPr lang="en-US" b="1" dirty="0">
              <a:solidFill>
                <a:prstClr val="white"/>
              </a:solidFill>
            </a:endParaRPr>
          </a:p>
        </p:txBody>
      </p:sp>
      <p:sp>
        <p:nvSpPr>
          <p:cNvPr id="4" name="TextBox 3"/>
          <p:cNvSpPr txBox="1"/>
          <p:nvPr/>
        </p:nvSpPr>
        <p:spPr>
          <a:xfrm>
            <a:off x="2286000" y="2221468"/>
            <a:ext cx="1981200" cy="369332"/>
          </a:xfrm>
          <a:prstGeom prst="rect">
            <a:avLst/>
          </a:prstGeom>
          <a:solidFill>
            <a:schemeClr val="tx2">
              <a:lumMod val="60000"/>
              <a:lumOff val="40000"/>
            </a:schemeClr>
          </a:solidFill>
          <a:ln>
            <a:solidFill>
              <a:schemeClr val="accent1">
                <a:lumMod val="75000"/>
              </a:schemeClr>
            </a:solidFill>
          </a:ln>
        </p:spPr>
        <p:txBody>
          <a:bodyPr wrap="square" rtlCol="0">
            <a:spAutoFit/>
          </a:bodyPr>
          <a:lstStyle/>
          <a:p>
            <a:pPr algn="ctr" defTabSz="914400"/>
            <a:r>
              <a:rPr lang="en-US" b="1" dirty="0" smtClean="0">
                <a:solidFill>
                  <a:prstClr val="white"/>
                </a:solidFill>
              </a:rPr>
              <a:t>Mask protocol</a:t>
            </a:r>
            <a:endParaRPr lang="en-US" b="1" dirty="0">
              <a:solidFill>
                <a:prstClr val="white"/>
              </a:solidFill>
            </a:endParaRPr>
          </a:p>
        </p:txBody>
      </p:sp>
      <p:sp>
        <p:nvSpPr>
          <p:cNvPr id="5" name="TextBox 4"/>
          <p:cNvSpPr txBox="1"/>
          <p:nvPr/>
        </p:nvSpPr>
        <p:spPr>
          <a:xfrm>
            <a:off x="2209800" y="4126468"/>
            <a:ext cx="2209800" cy="369332"/>
          </a:xfrm>
          <a:prstGeom prst="rect">
            <a:avLst/>
          </a:prstGeom>
          <a:solidFill>
            <a:schemeClr val="tx2">
              <a:lumMod val="60000"/>
              <a:lumOff val="40000"/>
            </a:schemeClr>
          </a:solidFill>
          <a:ln>
            <a:solidFill>
              <a:schemeClr val="accent1">
                <a:lumMod val="75000"/>
              </a:schemeClr>
            </a:solidFill>
          </a:ln>
        </p:spPr>
        <p:txBody>
          <a:bodyPr wrap="square" rtlCol="0">
            <a:spAutoFit/>
          </a:bodyPr>
          <a:lstStyle/>
          <a:p>
            <a:pPr algn="ctr" defTabSz="914400"/>
            <a:r>
              <a:rPr lang="en-US" b="1" dirty="0" smtClean="0">
                <a:solidFill>
                  <a:prstClr val="white"/>
                </a:solidFill>
              </a:rPr>
              <a:t>Barrier device</a:t>
            </a:r>
            <a:endParaRPr lang="en-US" b="1" dirty="0">
              <a:solidFill>
                <a:prstClr val="white"/>
              </a:solidFill>
            </a:endParaRPr>
          </a:p>
        </p:txBody>
      </p:sp>
      <p:sp>
        <p:nvSpPr>
          <p:cNvPr id="6" name="TextBox 5"/>
          <p:cNvSpPr txBox="1"/>
          <p:nvPr/>
        </p:nvSpPr>
        <p:spPr>
          <a:xfrm>
            <a:off x="2209800" y="5650468"/>
            <a:ext cx="2209800" cy="369332"/>
          </a:xfrm>
          <a:prstGeom prst="rect">
            <a:avLst/>
          </a:prstGeom>
          <a:solidFill>
            <a:schemeClr val="tx2">
              <a:lumMod val="60000"/>
              <a:lumOff val="40000"/>
            </a:schemeClr>
          </a:solidFill>
          <a:ln>
            <a:solidFill>
              <a:schemeClr val="accent1">
                <a:lumMod val="75000"/>
              </a:schemeClr>
            </a:solidFill>
          </a:ln>
        </p:spPr>
        <p:txBody>
          <a:bodyPr wrap="square" rtlCol="0">
            <a:spAutoFit/>
          </a:bodyPr>
          <a:lstStyle/>
          <a:p>
            <a:pPr algn="ctr" defTabSz="914400"/>
            <a:r>
              <a:rPr lang="en-US" b="1" dirty="0" smtClean="0">
                <a:solidFill>
                  <a:prstClr val="white"/>
                </a:solidFill>
              </a:rPr>
              <a:t>Skin care</a:t>
            </a:r>
            <a:endParaRPr lang="en-US" b="1" dirty="0">
              <a:solidFill>
                <a:prstClr val="white"/>
              </a:solidFill>
            </a:endParaRPr>
          </a:p>
        </p:txBody>
      </p:sp>
      <p:sp>
        <p:nvSpPr>
          <p:cNvPr id="7" name="TextBox 6"/>
          <p:cNvSpPr txBox="1"/>
          <p:nvPr/>
        </p:nvSpPr>
        <p:spPr>
          <a:xfrm>
            <a:off x="6172200" y="152400"/>
            <a:ext cx="1752600" cy="276999"/>
          </a:xfrm>
          <a:prstGeom prst="rect">
            <a:avLst/>
          </a:prstGeom>
          <a:noFill/>
        </p:spPr>
        <p:txBody>
          <a:bodyPr wrap="square" rtlCol="0">
            <a:spAutoFit/>
          </a:bodyPr>
          <a:lstStyle/>
          <a:p>
            <a:pPr defTabSz="914400"/>
            <a:r>
              <a:rPr lang="en-US" sz="1200" dirty="0" smtClean="0">
                <a:solidFill>
                  <a:prstClr val="black"/>
                </a:solidFill>
              </a:rPr>
              <a:t>Performed on admission</a:t>
            </a:r>
            <a:endParaRPr lang="en-US" sz="1200" dirty="0">
              <a:solidFill>
                <a:prstClr val="black"/>
              </a:solidFill>
            </a:endParaRPr>
          </a:p>
        </p:txBody>
      </p:sp>
      <p:sp>
        <p:nvSpPr>
          <p:cNvPr id="8" name="TextBox 7"/>
          <p:cNvSpPr txBox="1"/>
          <p:nvPr/>
        </p:nvSpPr>
        <p:spPr>
          <a:xfrm>
            <a:off x="6172200" y="381000"/>
            <a:ext cx="1981200" cy="276999"/>
          </a:xfrm>
          <a:prstGeom prst="rect">
            <a:avLst/>
          </a:prstGeom>
          <a:noFill/>
        </p:spPr>
        <p:txBody>
          <a:bodyPr wrap="square" rtlCol="0">
            <a:spAutoFit/>
          </a:bodyPr>
          <a:lstStyle/>
          <a:p>
            <a:pPr defTabSz="914400"/>
            <a:r>
              <a:rPr lang="en-US" sz="1200" dirty="0" smtClean="0">
                <a:solidFill>
                  <a:prstClr val="black"/>
                </a:solidFill>
              </a:rPr>
              <a:t>Subsequently every 12 hours</a:t>
            </a:r>
            <a:endParaRPr lang="en-US" sz="1200" dirty="0">
              <a:solidFill>
                <a:prstClr val="black"/>
              </a:solidFill>
            </a:endParaRPr>
          </a:p>
        </p:txBody>
      </p:sp>
      <p:sp>
        <p:nvSpPr>
          <p:cNvPr id="9" name="TextBox 8"/>
          <p:cNvSpPr txBox="1"/>
          <p:nvPr/>
        </p:nvSpPr>
        <p:spPr>
          <a:xfrm>
            <a:off x="6172200" y="637401"/>
            <a:ext cx="1676400" cy="276999"/>
          </a:xfrm>
          <a:prstGeom prst="rect">
            <a:avLst/>
          </a:prstGeom>
          <a:noFill/>
        </p:spPr>
        <p:txBody>
          <a:bodyPr wrap="square" rtlCol="0">
            <a:spAutoFit/>
          </a:bodyPr>
          <a:lstStyle/>
          <a:p>
            <a:pPr defTabSz="914400"/>
            <a:r>
              <a:rPr lang="en-US" sz="1200" dirty="0" smtClean="0">
                <a:solidFill>
                  <a:prstClr val="black"/>
                </a:solidFill>
              </a:rPr>
              <a:t>Document in A&amp;I&gt;Skin </a:t>
            </a:r>
            <a:endParaRPr lang="en-US" sz="1200" dirty="0">
              <a:solidFill>
                <a:prstClr val="black"/>
              </a:solidFill>
            </a:endParaRPr>
          </a:p>
        </p:txBody>
      </p:sp>
      <p:sp>
        <p:nvSpPr>
          <p:cNvPr id="10" name="TextBox 9"/>
          <p:cNvSpPr txBox="1"/>
          <p:nvPr/>
        </p:nvSpPr>
        <p:spPr>
          <a:xfrm>
            <a:off x="4953000" y="5410200"/>
            <a:ext cx="2133600" cy="276999"/>
          </a:xfrm>
          <a:prstGeom prst="rect">
            <a:avLst/>
          </a:prstGeom>
          <a:noFill/>
        </p:spPr>
        <p:txBody>
          <a:bodyPr wrap="square" rtlCol="0">
            <a:spAutoFit/>
          </a:bodyPr>
          <a:lstStyle/>
          <a:p>
            <a:pPr defTabSz="914400"/>
            <a:r>
              <a:rPr lang="en-US" sz="1200" dirty="0" smtClean="0">
                <a:solidFill>
                  <a:prstClr val="black"/>
                </a:solidFill>
              </a:rPr>
              <a:t>Clean skin every 4 hours</a:t>
            </a:r>
            <a:endParaRPr lang="en-US" sz="1200" dirty="0">
              <a:solidFill>
                <a:prstClr val="black"/>
              </a:solidFill>
            </a:endParaRPr>
          </a:p>
        </p:txBody>
      </p:sp>
      <p:sp>
        <p:nvSpPr>
          <p:cNvPr id="11" name="TextBox 10"/>
          <p:cNvSpPr txBox="1"/>
          <p:nvPr/>
        </p:nvSpPr>
        <p:spPr>
          <a:xfrm>
            <a:off x="4953000" y="5666601"/>
            <a:ext cx="2438400" cy="276999"/>
          </a:xfrm>
          <a:prstGeom prst="rect">
            <a:avLst/>
          </a:prstGeom>
          <a:noFill/>
        </p:spPr>
        <p:txBody>
          <a:bodyPr wrap="square" rtlCol="0">
            <a:spAutoFit/>
          </a:bodyPr>
          <a:lstStyle/>
          <a:p>
            <a:pPr defTabSz="914400"/>
            <a:r>
              <a:rPr lang="en-US" sz="1200" dirty="0" smtClean="0">
                <a:solidFill>
                  <a:prstClr val="black"/>
                </a:solidFill>
              </a:rPr>
              <a:t>Reduce moisture/bacteria buildup</a:t>
            </a:r>
            <a:endParaRPr lang="en-US" sz="1200" dirty="0">
              <a:solidFill>
                <a:prstClr val="black"/>
              </a:solidFill>
            </a:endParaRPr>
          </a:p>
        </p:txBody>
      </p:sp>
      <p:sp>
        <p:nvSpPr>
          <p:cNvPr id="12" name="TextBox 11"/>
          <p:cNvSpPr txBox="1"/>
          <p:nvPr/>
        </p:nvSpPr>
        <p:spPr>
          <a:xfrm>
            <a:off x="4876800" y="3990201"/>
            <a:ext cx="1600200" cy="276999"/>
          </a:xfrm>
          <a:prstGeom prst="rect">
            <a:avLst/>
          </a:prstGeom>
          <a:noFill/>
        </p:spPr>
        <p:txBody>
          <a:bodyPr wrap="square" rtlCol="0">
            <a:spAutoFit/>
          </a:bodyPr>
          <a:lstStyle/>
          <a:p>
            <a:pPr defTabSz="914400"/>
            <a:r>
              <a:rPr lang="en-US" sz="1200" dirty="0" err="1" smtClean="0">
                <a:solidFill>
                  <a:prstClr val="black"/>
                </a:solidFill>
              </a:rPr>
              <a:t>Cavilon</a:t>
            </a:r>
            <a:r>
              <a:rPr lang="en-US" sz="1200" dirty="0" smtClean="0">
                <a:solidFill>
                  <a:prstClr val="black"/>
                </a:solidFill>
              </a:rPr>
              <a:t> to nasal bridge</a:t>
            </a:r>
            <a:endParaRPr lang="en-US" sz="1200" dirty="0">
              <a:solidFill>
                <a:prstClr val="black"/>
              </a:solidFill>
            </a:endParaRPr>
          </a:p>
        </p:txBody>
      </p:sp>
      <p:sp>
        <p:nvSpPr>
          <p:cNvPr id="13" name="TextBox 12"/>
          <p:cNvSpPr txBox="1"/>
          <p:nvPr/>
        </p:nvSpPr>
        <p:spPr>
          <a:xfrm>
            <a:off x="4876800" y="4523601"/>
            <a:ext cx="3124200" cy="276999"/>
          </a:xfrm>
          <a:prstGeom prst="rect">
            <a:avLst/>
          </a:prstGeom>
          <a:noFill/>
        </p:spPr>
        <p:txBody>
          <a:bodyPr wrap="square" rtlCol="0">
            <a:spAutoFit/>
          </a:bodyPr>
          <a:lstStyle/>
          <a:p>
            <a:pPr defTabSz="914400"/>
            <a:r>
              <a:rPr lang="en-US" sz="1200" dirty="0" err="1" smtClean="0">
                <a:solidFill>
                  <a:prstClr val="black"/>
                </a:solidFill>
              </a:rPr>
              <a:t>Mepilex</a:t>
            </a:r>
            <a:r>
              <a:rPr lang="en-US" sz="1200" dirty="0" smtClean="0">
                <a:solidFill>
                  <a:prstClr val="black"/>
                </a:solidFill>
              </a:rPr>
              <a:t> Lite to area under mask (template)</a:t>
            </a:r>
            <a:endParaRPr lang="en-US" sz="1200" dirty="0">
              <a:solidFill>
                <a:prstClr val="black"/>
              </a:solidFill>
            </a:endParaRPr>
          </a:p>
        </p:txBody>
      </p:sp>
      <p:sp>
        <p:nvSpPr>
          <p:cNvPr id="14" name="TextBox 13"/>
          <p:cNvSpPr txBox="1"/>
          <p:nvPr/>
        </p:nvSpPr>
        <p:spPr>
          <a:xfrm>
            <a:off x="4648200" y="429399"/>
            <a:ext cx="990600" cy="276999"/>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pPr algn="ctr" defTabSz="914400"/>
            <a:r>
              <a:rPr lang="en-US" sz="1200" dirty="0" smtClean="0">
                <a:solidFill>
                  <a:prstClr val="black"/>
                </a:solidFill>
              </a:rPr>
              <a:t>Routine</a:t>
            </a:r>
            <a:endParaRPr lang="en-US" sz="1200" dirty="0">
              <a:solidFill>
                <a:prstClr val="black"/>
              </a:solidFill>
            </a:endParaRPr>
          </a:p>
        </p:txBody>
      </p:sp>
      <p:sp>
        <p:nvSpPr>
          <p:cNvPr id="15" name="TextBox 14"/>
          <p:cNvSpPr txBox="1"/>
          <p:nvPr/>
        </p:nvSpPr>
        <p:spPr>
          <a:xfrm>
            <a:off x="4648200" y="1094601"/>
            <a:ext cx="990600" cy="276999"/>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pPr algn="ctr" defTabSz="914400"/>
            <a:r>
              <a:rPr lang="en-US" sz="1200" dirty="0" smtClean="0">
                <a:solidFill>
                  <a:prstClr val="black"/>
                </a:solidFill>
              </a:rPr>
              <a:t>Bi-PAP</a:t>
            </a:r>
            <a:endParaRPr lang="en-US" sz="1200" dirty="0">
              <a:solidFill>
                <a:prstClr val="black"/>
              </a:solidFill>
            </a:endParaRPr>
          </a:p>
        </p:txBody>
      </p:sp>
      <p:sp>
        <p:nvSpPr>
          <p:cNvPr id="16" name="TextBox 15"/>
          <p:cNvSpPr txBox="1"/>
          <p:nvPr/>
        </p:nvSpPr>
        <p:spPr>
          <a:xfrm>
            <a:off x="6172200" y="1094601"/>
            <a:ext cx="2133600" cy="276999"/>
          </a:xfrm>
          <a:prstGeom prst="rect">
            <a:avLst/>
          </a:prstGeom>
          <a:noFill/>
        </p:spPr>
        <p:txBody>
          <a:bodyPr wrap="square" rtlCol="0">
            <a:spAutoFit/>
          </a:bodyPr>
          <a:lstStyle/>
          <a:p>
            <a:pPr defTabSz="914400"/>
            <a:r>
              <a:rPr lang="en-US" sz="1200" dirty="0" smtClean="0">
                <a:solidFill>
                  <a:prstClr val="black"/>
                </a:solidFill>
              </a:rPr>
              <a:t>Start of shift and every 4 hours</a:t>
            </a:r>
            <a:endParaRPr lang="en-US" sz="1200" dirty="0">
              <a:solidFill>
                <a:prstClr val="black"/>
              </a:solidFill>
            </a:endParaRPr>
          </a:p>
        </p:txBody>
      </p:sp>
      <p:sp>
        <p:nvSpPr>
          <p:cNvPr id="18" name="TextBox 17"/>
          <p:cNvSpPr txBox="1"/>
          <p:nvPr/>
        </p:nvSpPr>
        <p:spPr>
          <a:xfrm>
            <a:off x="6172200" y="1295400"/>
            <a:ext cx="2133600" cy="276999"/>
          </a:xfrm>
          <a:prstGeom prst="rect">
            <a:avLst/>
          </a:prstGeom>
          <a:noFill/>
        </p:spPr>
        <p:txBody>
          <a:bodyPr wrap="square" rtlCol="0">
            <a:spAutoFit/>
          </a:bodyPr>
          <a:lstStyle/>
          <a:p>
            <a:pPr defTabSz="914400"/>
            <a:r>
              <a:rPr lang="en-US" sz="1200" dirty="0" smtClean="0">
                <a:solidFill>
                  <a:prstClr val="black"/>
                </a:solidFill>
              </a:rPr>
              <a:t>Pressure relief</a:t>
            </a:r>
            <a:endParaRPr lang="en-US" sz="1200" dirty="0">
              <a:solidFill>
                <a:prstClr val="black"/>
              </a:solidFill>
            </a:endParaRPr>
          </a:p>
        </p:txBody>
      </p:sp>
      <p:sp>
        <p:nvSpPr>
          <p:cNvPr id="19" name="TextBox 18"/>
          <p:cNvSpPr txBox="1"/>
          <p:nvPr/>
        </p:nvSpPr>
        <p:spPr>
          <a:xfrm>
            <a:off x="6172200" y="1524000"/>
            <a:ext cx="2133600" cy="276999"/>
          </a:xfrm>
          <a:prstGeom prst="rect">
            <a:avLst/>
          </a:prstGeom>
          <a:noFill/>
        </p:spPr>
        <p:txBody>
          <a:bodyPr wrap="square" rtlCol="0">
            <a:spAutoFit/>
          </a:bodyPr>
          <a:lstStyle/>
          <a:p>
            <a:pPr defTabSz="914400"/>
            <a:r>
              <a:rPr lang="en-US" sz="1200" dirty="0" smtClean="0">
                <a:solidFill>
                  <a:prstClr val="black"/>
                </a:solidFill>
              </a:rPr>
              <a:t>Lift </a:t>
            </a:r>
            <a:r>
              <a:rPr lang="en-US" sz="1200" dirty="0" err="1" smtClean="0">
                <a:solidFill>
                  <a:prstClr val="black"/>
                </a:solidFill>
              </a:rPr>
              <a:t>Mepilex</a:t>
            </a:r>
            <a:r>
              <a:rPr lang="en-US" sz="1200" dirty="0" smtClean="0">
                <a:solidFill>
                  <a:prstClr val="black"/>
                </a:solidFill>
              </a:rPr>
              <a:t> Lite</a:t>
            </a:r>
            <a:endParaRPr lang="en-US" sz="1200" dirty="0">
              <a:solidFill>
                <a:prstClr val="black"/>
              </a:solidFill>
            </a:endParaRPr>
          </a:p>
        </p:txBody>
      </p:sp>
      <p:sp>
        <p:nvSpPr>
          <p:cNvPr id="20" name="TextBox 19"/>
          <p:cNvSpPr txBox="1"/>
          <p:nvPr/>
        </p:nvSpPr>
        <p:spPr>
          <a:xfrm>
            <a:off x="6172200" y="1752600"/>
            <a:ext cx="2209800" cy="276999"/>
          </a:xfrm>
          <a:prstGeom prst="rect">
            <a:avLst/>
          </a:prstGeom>
          <a:noFill/>
        </p:spPr>
        <p:txBody>
          <a:bodyPr wrap="square" rtlCol="0">
            <a:spAutoFit/>
          </a:bodyPr>
          <a:lstStyle/>
          <a:p>
            <a:pPr defTabSz="914400"/>
            <a:r>
              <a:rPr lang="en-US" sz="1200" dirty="0" smtClean="0">
                <a:solidFill>
                  <a:prstClr val="black"/>
                </a:solidFill>
              </a:rPr>
              <a:t>Document in A&amp;I&gt;NPPV/C-PAP</a:t>
            </a:r>
            <a:endParaRPr lang="en-US" sz="1200" dirty="0">
              <a:solidFill>
                <a:prstClr val="black"/>
              </a:solidFill>
            </a:endParaRPr>
          </a:p>
        </p:txBody>
      </p:sp>
      <p:sp>
        <p:nvSpPr>
          <p:cNvPr id="21" name="TextBox 20"/>
          <p:cNvSpPr txBox="1"/>
          <p:nvPr/>
        </p:nvSpPr>
        <p:spPr>
          <a:xfrm>
            <a:off x="8001000" y="2029599"/>
            <a:ext cx="1066800" cy="246221"/>
          </a:xfrm>
          <a:prstGeom prst="rect">
            <a:avLst/>
          </a:prstGeom>
          <a:noFill/>
        </p:spPr>
        <p:txBody>
          <a:bodyPr wrap="square" rtlCol="0">
            <a:spAutoFit/>
          </a:bodyPr>
          <a:lstStyle/>
          <a:p>
            <a:pPr defTabSz="914400"/>
            <a:r>
              <a:rPr lang="en-US" sz="1000" dirty="0" smtClean="0">
                <a:solidFill>
                  <a:prstClr val="black"/>
                </a:solidFill>
              </a:rPr>
              <a:t>Skin cleaned</a:t>
            </a:r>
            <a:endParaRPr lang="en-US" sz="1000" dirty="0">
              <a:solidFill>
                <a:prstClr val="black"/>
              </a:solidFill>
            </a:endParaRPr>
          </a:p>
        </p:txBody>
      </p:sp>
      <p:sp>
        <p:nvSpPr>
          <p:cNvPr id="22" name="TextBox 21"/>
          <p:cNvSpPr txBox="1"/>
          <p:nvPr/>
        </p:nvSpPr>
        <p:spPr>
          <a:xfrm>
            <a:off x="8001000" y="2275820"/>
            <a:ext cx="1143000" cy="246221"/>
          </a:xfrm>
          <a:prstGeom prst="rect">
            <a:avLst/>
          </a:prstGeom>
          <a:noFill/>
        </p:spPr>
        <p:txBody>
          <a:bodyPr wrap="square" rtlCol="0">
            <a:spAutoFit/>
          </a:bodyPr>
          <a:lstStyle/>
          <a:p>
            <a:pPr defTabSz="914400"/>
            <a:r>
              <a:rPr lang="en-US" sz="1000" dirty="0" err="1" smtClean="0">
                <a:solidFill>
                  <a:prstClr val="black"/>
                </a:solidFill>
              </a:rPr>
              <a:t>Cavilon</a:t>
            </a:r>
            <a:r>
              <a:rPr lang="en-US" sz="1000" dirty="0" smtClean="0">
                <a:solidFill>
                  <a:prstClr val="black"/>
                </a:solidFill>
              </a:rPr>
              <a:t> applied</a:t>
            </a:r>
            <a:endParaRPr lang="en-US" sz="1000" dirty="0">
              <a:solidFill>
                <a:prstClr val="black"/>
              </a:solidFill>
            </a:endParaRPr>
          </a:p>
        </p:txBody>
      </p:sp>
      <p:sp>
        <p:nvSpPr>
          <p:cNvPr id="23" name="TextBox 22"/>
          <p:cNvSpPr txBox="1"/>
          <p:nvPr/>
        </p:nvSpPr>
        <p:spPr>
          <a:xfrm>
            <a:off x="8001000" y="2522041"/>
            <a:ext cx="1143000" cy="246221"/>
          </a:xfrm>
          <a:prstGeom prst="rect">
            <a:avLst/>
          </a:prstGeom>
          <a:noFill/>
        </p:spPr>
        <p:txBody>
          <a:bodyPr wrap="square" rtlCol="0">
            <a:spAutoFit/>
          </a:bodyPr>
          <a:lstStyle/>
          <a:p>
            <a:pPr defTabSz="914400"/>
            <a:r>
              <a:rPr lang="en-US" sz="1000" dirty="0" smtClean="0">
                <a:solidFill>
                  <a:prstClr val="black"/>
                </a:solidFill>
              </a:rPr>
              <a:t>Mask adjusted</a:t>
            </a:r>
            <a:endParaRPr lang="en-US" sz="1000" dirty="0">
              <a:solidFill>
                <a:prstClr val="black"/>
              </a:solidFill>
            </a:endParaRPr>
          </a:p>
        </p:txBody>
      </p:sp>
      <p:sp>
        <p:nvSpPr>
          <p:cNvPr id="24" name="TextBox 23"/>
          <p:cNvSpPr txBox="1"/>
          <p:nvPr/>
        </p:nvSpPr>
        <p:spPr>
          <a:xfrm>
            <a:off x="4648200" y="2057400"/>
            <a:ext cx="1828800" cy="276999"/>
          </a:xfrm>
          <a:prstGeom prst="rect">
            <a:avLst/>
          </a:prstGeom>
          <a:noFill/>
        </p:spPr>
        <p:txBody>
          <a:bodyPr wrap="square" rtlCol="0">
            <a:spAutoFit/>
          </a:bodyPr>
          <a:lstStyle/>
          <a:p>
            <a:pPr defTabSz="914400"/>
            <a:r>
              <a:rPr lang="en-US" sz="1200" dirty="0" smtClean="0">
                <a:solidFill>
                  <a:prstClr val="black"/>
                </a:solidFill>
              </a:rPr>
              <a:t>Gel mask usage</a:t>
            </a:r>
            <a:endParaRPr lang="en-US" sz="1200" dirty="0">
              <a:solidFill>
                <a:prstClr val="black"/>
              </a:solidFill>
            </a:endParaRPr>
          </a:p>
        </p:txBody>
      </p:sp>
      <p:sp>
        <p:nvSpPr>
          <p:cNvPr id="25" name="TextBox 24"/>
          <p:cNvSpPr txBox="1"/>
          <p:nvPr/>
        </p:nvSpPr>
        <p:spPr>
          <a:xfrm>
            <a:off x="4648200" y="2286000"/>
            <a:ext cx="1828800" cy="276999"/>
          </a:xfrm>
          <a:prstGeom prst="rect">
            <a:avLst/>
          </a:prstGeom>
          <a:noFill/>
        </p:spPr>
        <p:txBody>
          <a:bodyPr wrap="square" rtlCol="0">
            <a:spAutoFit/>
          </a:bodyPr>
          <a:lstStyle/>
          <a:p>
            <a:pPr defTabSz="914400"/>
            <a:r>
              <a:rPr lang="en-US" sz="1200" dirty="0" smtClean="0">
                <a:solidFill>
                  <a:prstClr val="black"/>
                </a:solidFill>
              </a:rPr>
              <a:t>Correct fit (3 sizes)</a:t>
            </a:r>
            <a:endParaRPr lang="en-US" sz="1200" dirty="0">
              <a:solidFill>
                <a:prstClr val="black"/>
              </a:solidFill>
            </a:endParaRPr>
          </a:p>
        </p:txBody>
      </p:sp>
      <p:sp>
        <p:nvSpPr>
          <p:cNvPr id="26" name="TextBox 25"/>
          <p:cNvSpPr txBox="1"/>
          <p:nvPr/>
        </p:nvSpPr>
        <p:spPr>
          <a:xfrm>
            <a:off x="4648200" y="2514600"/>
            <a:ext cx="2209800" cy="276999"/>
          </a:xfrm>
          <a:prstGeom prst="rect">
            <a:avLst/>
          </a:prstGeom>
          <a:noFill/>
        </p:spPr>
        <p:txBody>
          <a:bodyPr wrap="square" rtlCol="0">
            <a:spAutoFit/>
          </a:bodyPr>
          <a:lstStyle/>
          <a:p>
            <a:pPr defTabSz="914400"/>
            <a:r>
              <a:rPr lang="en-US" sz="1200" dirty="0" smtClean="0">
                <a:solidFill>
                  <a:prstClr val="black"/>
                </a:solidFill>
              </a:rPr>
              <a:t>Clean mask every shift and prn</a:t>
            </a:r>
            <a:endParaRPr lang="en-US" sz="1200" dirty="0">
              <a:solidFill>
                <a:prstClr val="black"/>
              </a:solidFill>
            </a:endParaRPr>
          </a:p>
        </p:txBody>
      </p:sp>
      <p:sp>
        <p:nvSpPr>
          <p:cNvPr id="27" name="TextBox 26"/>
          <p:cNvSpPr txBox="1"/>
          <p:nvPr/>
        </p:nvSpPr>
        <p:spPr>
          <a:xfrm>
            <a:off x="4648200" y="2743200"/>
            <a:ext cx="2209800" cy="276999"/>
          </a:xfrm>
          <a:prstGeom prst="rect">
            <a:avLst/>
          </a:prstGeom>
          <a:noFill/>
        </p:spPr>
        <p:txBody>
          <a:bodyPr wrap="square" rtlCol="0">
            <a:spAutoFit/>
          </a:bodyPr>
          <a:lstStyle/>
          <a:p>
            <a:pPr defTabSz="914400"/>
            <a:r>
              <a:rPr lang="en-US" sz="1200" dirty="0" smtClean="0">
                <a:solidFill>
                  <a:prstClr val="black"/>
                </a:solidFill>
              </a:rPr>
              <a:t>2-finger rule</a:t>
            </a:r>
            <a:endParaRPr lang="en-US" sz="1200" dirty="0">
              <a:solidFill>
                <a:prstClr val="black"/>
              </a:solidFill>
            </a:endParaRPr>
          </a:p>
        </p:txBody>
      </p:sp>
      <p:sp>
        <p:nvSpPr>
          <p:cNvPr id="28" name="TextBox 27"/>
          <p:cNvSpPr txBox="1"/>
          <p:nvPr/>
        </p:nvSpPr>
        <p:spPr>
          <a:xfrm>
            <a:off x="4648200" y="2971800"/>
            <a:ext cx="1447800" cy="276999"/>
          </a:xfrm>
          <a:prstGeom prst="rect">
            <a:avLst/>
          </a:prstGeom>
          <a:noFill/>
        </p:spPr>
        <p:txBody>
          <a:bodyPr wrap="square" rtlCol="0">
            <a:spAutoFit/>
          </a:bodyPr>
          <a:lstStyle/>
          <a:p>
            <a:pPr defTabSz="914400"/>
            <a:r>
              <a:rPr lang="en-US" sz="1200" dirty="0" smtClean="0">
                <a:solidFill>
                  <a:prstClr val="black"/>
                </a:solidFill>
              </a:rPr>
              <a:t>Air leak presence</a:t>
            </a:r>
            <a:endParaRPr lang="en-US" sz="1200" dirty="0">
              <a:solidFill>
                <a:prstClr val="black"/>
              </a:solidFill>
            </a:endParaRPr>
          </a:p>
        </p:txBody>
      </p:sp>
      <p:sp>
        <p:nvSpPr>
          <p:cNvPr id="29" name="TextBox 28"/>
          <p:cNvSpPr txBox="1"/>
          <p:nvPr/>
        </p:nvSpPr>
        <p:spPr>
          <a:xfrm>
            <a:off x="4953000" y="5867400"/>
            <a:ext cx="2133600" cy="276999"/>
          </a:xfrm>
          <a:prstGeom prst="rect">
            <a:avLst/>
          </a:prstGeom>
          <a:noFill/>
        </p:spPr>
        <p:txBody>
          <a:bodyPr wrap="square" rtlCol="0">
            <a:spAutoFit/>
          </a:bodyPr>
          <a:lstStyle/>
          <a:p>
            <a:pPr defTabSz="914400"/>
            <a:r>
              <a:rPr lang="en-US" sz="1200" dirty="0" smtClean="0">
                <a:solidFill>
                  <a:prstClr val="black"/>
                </a:solidFill>
              </a:rPr>
              <a:t>Monitor for redness</a:t>
            </a:r>
            <a:endParaRPr lang="en-US" sz="1200" dirty="0">
              <a:solidFill>
                <a:prstClr val="black"/>
              </a:solidFill>
            </a:endParaRPr>
          </a:p>
        </p:txBody>
      </p:sp>
      <p:sp>
        <p:nvSpPr>
          <p:cNvPr id="30" name="TextBox 29"/>
          <p:cNvSpPr txBox="1"/>
          <p:nvPr/>
        </p:nvSpPr>
        <p:spPr>
          <a:xfrm>
            <a:off x="4953000" y="6096000"/>
            <a:ext cx="2247900" cy="276999"/>
          </a:xfrm>
          <a:prstGeom prst="rect">
            <a:avLst/>
          </a:prstGeom>
          <a:noFill/>
        </p:spPr>
        <p:txBody>
          <a:bodyPr wrap="square" rtlCol="0">
            <a:spAutoFit/>
          </a:bodyPr>
          <a:lstStyle/>
          <a:p>
            <a:pPr defTabSz="914400"/>
            <a:r>
              <a:rPr lang="en-US" sz="1200" dirty="0" smtClean="0">
                <a:solidFill>
                  <a:prstClr val="black"/>
                </a:solidFill>
              </a:rPr>
              <a:t>Skin care champions/MD/RN</a:t>
            </a:r>
            <a:endParaRPr lang="en-US" sz="1200" dirty="0">
              <a:solidFill>
                <a:prstClr val="black"/>
              </a:solidFill>
            </a:endParaRPr>
          </a:p>
        </p:txBody>
      </p:sp>
      <p:sp>
        <p:nvSpPr>
          <p:cNvPr id="31" name="TextBox 30"/>
          <p:cNvSpPr txBox="1"/>
          <p:nvPr/>
        </p:nvSpPr>
        <p:spPr>
          <a:xfrm>
            <a:off x="6629400" y="4325779"/>
            <a:ext cx="1828800" cy="246221"/>
          </a:xfrm>
          <a:prstGeom prst="rect">
            <a:avLst/>
          </a:prstGeom>
          <a:noFill/>
        </p:spPr>
        <p:txBody>
          <a:bodyPr wrap="square" rtlCol="0">
            <a:spAutoFit/>
          </a:bodyPr>
          <a:lstStyle/>
          <a:p>
            <a:pPr defTabSz="914400"/>
            <a:r>
              <a:rPr lang="en-US" sz="1000" dirty="0" smtClean="0">
                <a:solidFill>
                  <a:prstClr val="black"/>
                </a:solidFill>
              </a:rPr>
              <a:t>Dry for 30 seconds</a:t>
            </a:r>
            <a:endParaRPr lang="en-US" sz="1000" dirty="0">
              <a:solidFill>
                <a:prstClr val="black"/>
              </a:solidFill>
            </a:endParaRPr>
          </a:p>
        </p:txBody>
      </p:sp>
      <p:sp>
        <p:nvSpPr>
          <p:cNvPr id="32" name="TextBox 31"/>
          <p:cNvSpPr txBox="1"/>
          <p:nvPr/>
        </p:nvSpPr>
        <p:spPr>
          <a:xfrm>
            <a:off x="6629400" y="4128700"/>
            <a:ext cx="2133600" cy="246221"/>
          </a:xfrm>
          <a:prstGeom prst="rect">
            <a:avLst/>
          </a:prstGeom>
          <a:noFill/>
        </p:spPr>
        <p:txBody>
          <a:bodyPr wrap="square" rtlCol="0">
            <a:spAutoFit/>
          </a:bodyPr>
          <a:lstStyle/>
          <a:p>
            <a:pPr defTabSz="914400"/>
            <a:r>
              <a:rPr lang="en-US" sz="1000" dirty="0" smtClean="0">
                <a:solidFill>
                  <a:prstClr val="black"/>
                </a:solidFill>
              </a:rPr>
              <a:t>Reapply @ every barrier change</a:t>
            </a:r>
            <a:endParaRPr lang="en-US" sz="1000" dirty="0">
              <a:solidFill>
                <a:prstClr val="black"/>
              </a:solidFill>
            </a:endParaRPr>
          </a:p>
        </p:txBody>
      </p:sp>
      <p:cxnSp>
        <p:nvCxnSpPr>
          <p:cNvPr id="34" name="Straight Connector 33"/>
          <p:cNvCxnSpPr>
            <a:stCxn id="3" idx="1"/>
            <a:endCxn id="2" idx="3"/>
          </p:cNvCxnSpPr>
          <p:nvPr/>
        </p:nvCxnSpPr>
        <p:spPr>
          <a:xfrm flipH="1">
            <a:off x="1828800" y="882134"/>
            <a:ext cx="457200" cy="25088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4" idx="1"/>
            <a:endCxn id="2" idx="3"/>
          </p:cNvCxnSpPr>
          <p:nvPr/>
        </p:nvCxnSpPr>
        <p:spPr>
          <a:xfrm flipH="1">
            <a:off x="1828800" y="2406134"/>
            <a:ext cx="457200" cy="9848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5" idx="1"/>
            <a:endCxn id="2" idx="3"/>
          </p:cNvCxnSpPr>
          <p:nvPr/>
        </p:nvCxnSpPr>
        <p:spPr>
          <a:xfrm flipH="1" flipV="1">
            <a:off x="1828800" y="3391019"/>
            <a:ext cx="381000" cy="920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6" idx="1"/>
          </p:cNvCxnSpPr>
          <p:nvPr/>
        </p:nvCxnSpPr>
        <p:spPr>
          <a:xfrm flipH="1" flipV="1">
            <a:off x="1828800" y="3391019"/>
            <a:ext cx="381000" cy="2444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4" idx="1"/>
            <a:endCxn id="3" idx="3"/>
          </p:cNvCxnSpPr>
          <p:nvPr/>
        </p:nvCxnSpPr>
        <p:spPr>
          <a:xfrm flipH="1">
            <a:off x="4267200" y="567899"/>
            <a:ext cx="381000" cy="3142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 idx="3"/>
            <a:endCxn id="15" idx="1"/>
          </p:cNvCxnSpPr>
          <p:nvPr/>
        </p:nvCxnSpPr>
        <p:spPr>
          <a:xfrm>
            <a:off x="4267200" y="882134"/>
            <a:ext cx="381000" cy="35096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 idx="3"/>
            <a:endCxn id="24" idx="1"/>
          </p:cNvCxnSpPr>
          <p:nvPr/>
        </p:nvCxnSpPr>
        <p:spPr>
          <a:xfrm flipV="1">
            <a:off x="4267200" y="2195900"/>
            <a:ext cx="381000" cy="2102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 idx="3"/>
            <a:endCxn id="25" idx="1"/>
          </p:cNvCxnSpPr>
          <p:nvPr/>
        </p:nvCxnSpPr>
        <p:spPr>
          <a:xfrm>
            <a:off x="4267200" y="2406134"/>
            <a:ext cx="381000" cy="18366"/>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 idx="3"/>
            <a:endCxn id="26" idx="1"/>
          </p:cNvCxnSpPr>
          <p:nvPr/>
        </p:nvCxnSpPr>
        <p:spPr>
          <a:xfrm>
            <a:off x="4267200" y="2406134"/>
            <a:ext cx="381000" cy="246966"/>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 idx="3"/>
            <a:endCxn id="27" idx="1"/>
          </p:cNvCxnSpPr>
          <p:nvPr/>
        </p:nvCxnSpPr>
        <p:spPr>
          <a:xfrm>
            <a:off x="4267200" y="2406134"/>
            <a:ext cx="381000" cy="475566"/>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 idx="3"/>
            <a:endCxn id="28" idx="1"/>
          </p:cNvCxnSpPr>
          <p:nvPr/>
        </p:nvCxnSpPr>
        <p:spPr>
          <a:xfrm>
            <a:off x="4267200" y="2406134"/>
            <a:ext cx="381000" cy="704166"/>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4" idx="3"/>
            <a:endCxn id="7" idx="1"/>
          </p:cNvCxnSpPr>
          <p:nvPr/>
        </p:nvCxnSpPr>
        <p:spPr>
          <a:xfrm flipV="1">
            <a:off x="5638800" y="290900"/>
            <a:ext cx="533400" cy="276999"/>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14" idx="3"/>
            <a:endCxn id="8" idx="1"/>
          </p:cNvCxnSpPr>
          <p:nvPr/>
        </p:nvCxnSpPr>
        <p:spPr>
          <a:xfrm flipV="1">
            <a:off x="5638800" y="519500"/>
            <a:ext cx="533400" cy="48399"/>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4" idx="3"/>
            <a:endCxn id="9" idx="1"/>
          </p:cNvCxnSpPr>
          <p:nvPr/>
        </p:nvCxnSpPr>
        <p:spPr>
          <a:xfrm>
            <a:off x="5638800" y="567899"/>
            <a:ext cx="533400" cy="208002"/>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5" idx="3"/>
            <a:endCxn id="16" idx="1"/>
          </p:cNvCxnSpPr>
          <p:nvPr/>
        </p:nvCxnSpPr>
        <p:spPr>
          <a:xfrm>
            <a:off x="5638800" y="1233101"/>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5" idx="3"/>
            <a:endCxn id="18" idx="1"/>
          </p:cNvCxnSpPr>
          <p:nvPr/>
        </p:nvCxnSpPr>
        <p:spPr>
          <a:xfrm>
            <a:off x="5638800" y="1233101"/>
            <a:ext cx="533400" cy="200799"/>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15" idx="3"/>
            <a:endCxn id="19" idx="1"/>
          </p:cNvCxnSpPr>
          <p:nvPr/>
        </p:nvCxnSpPr>
        <p:spPr>
          <a:xfrm>
            <a:off x="5638800" y="1233101"/>
            <a:ext cx="533400" cy="429399"/>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15" idx="3"/>
            <a:endCxn id="20" idx="1"/>
          </p:cNvCxnSpPr>
          <p:nvPr/>
        </p:nvCxnSpPr>
        <p:spPr>
          <a:xfrm>
            <a:off x="5638800" y="1233101"/>
            <a:ext cx="533400" cy="657999"/>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endCxn id="21" idx="1"/>
          </p:cNvCxnSpPr>
          <p:nvPr/>
        </p:nvCxnSpPr>
        <p:spPr>
          <a:xfrm>
            <a:off x="6324600" y="2136576"/>
            <a:ext cx="1676400" cy="16134"/>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21" idx="1"/>
          </p:cNvCxnSpPr>
          <p:nvPr/>
        </p:nvCxnSpPr>
        <p:spPr>
          <a:xfrm>
            <a:off x="8001000" y="2152710"/>
            <a:ext cx="0" cy="638889"/>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8001000" y="2791599"/>
            <a:ext cx="83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20" idx="1"/>
          </p:cNvCxnSpPr>
          <p:nvPr/>
        </p:nvCxnSpPr>
        <p:spPr>
          <a:xfrm>
            <a:off x="6172200" y="1891100"/>
            <a:ext cx="0" cy="245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172200" y="21336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5" idx="3"/>
            <a:endCxn id="12" idx="1"/>
          </p:cNvCxnSpPr>
          <p:nvPr/>
        </p:nvCxnSpPr>
        <p:spPr>
          <a:xfrm flipV="1">
            <a:off x="4419600" y="4128701"/>
            <a:ext cx="457200" cy="182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5" idx="3"/>
            <a:endCxn id="13" idx="1"/>
          </p:cNvCxnSpPr>
          <p:nvPr/>
        </p:nvCxnSpPr>
        <p:spPr>
          <a:xfrm>
            <a:off x="4419600" y="4311134"/>
            <a:ext cx="457200" cy="350967"/>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953000" y="4267200"/>
            <a:ext cx="1676400" cy="14645"/>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6781800" y="4572000"/>
            <a:ext cx="1600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629400" y="4281845"/>
            <a:ext cx="0" cy="290155"/>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629400" y="45720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12" idx="1"/>
          </p:cNvCxnSpPr>
          <p:nvPr/>
        </p:nvCxnSpPr>
        <p:spPr>
          <a:xfrm>
            <a:off x="4876800" y="4128701"/>
            <a:ext cx="0" cy="145821"/>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876800" y="42672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6" idx="3"/>
            <a:endCxn id="10" idx="1"/>
          </p:cNvCxnSpPr>
          <p:nvPr/>
        </p:nvCxnSpPr>
        <p:spPr>
          <a:xfrm flipV="1">
            <a:off x="4419600" y="5548700"/>
            <a:ext cx="533400" cy="2864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6" idx="3"/>
            <a:endCxn id="11" idx="1"/>
          </p:cNvCxnSpPr>
          <p:nvPr/>
        </p:nvCxnSpPr>
        <p:spPr>
          <a:xfrm flipV="1">
            <a:off x="4419600" y="5805101"/>
            <a:ext cx="533400" cy="300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6" idx="3"/>
            <a:endCxn id="29" idx="1"/>
          </p:cNvCxnSpPr>
          <p:nvPr/>
        </p:nvCxnSpPr>
        <p:spPr>
          <a:xfrm>
            <a:off x="4419600" y="5835134"/>
            <a:ext cx="533400" cy="170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6" idx="3"/>
            <a:endCxn id="30" idx="1"/>
          </p:cNvCxnSpPr>
          <p:nvPr/>
        </p:nvCxnSpPr>
        <p:spPr>
          <a:xfrm>
            <a:off x="4419600" y="5835134"/>
            <a:ext cx="533400" cy="399366"/>
          </a:xfrm>
          <a:prstGeom prst="line">
            <a:avLst/>
          </a:prstGeom>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6172200" y="914400"/>
            <a:ext cx="2133600" cy="276999"/>
          </a:xfrm>
          <a:prstGeom prst="rect">
            <a:avLst/>
          </a:prstGeom>
          <a:noFill/>
        </p:spPr>
        <p:txBody>
          <a:bodyPr wrap="square" rtlCol="0">
            <a:spAutoFit/>
          </a:bodyPr>
          <a:lstStyle/>
          <a:p>
            <a:pPr defTabSz="914400"/>
            <a:r>
              <a:rPr lang="en-US" sz="1200" dirty="0" smtClean="0">
                <a:solidFill>
                  <a:prstClr val="black"/>
                </a:solidFill>
              </a:rPr>
              <a:t>RN and RT concurrently</a:t>
            </a:r>
            <a:endParaRPr lang="en-US" sz="1200" dirty="0">
              <a:solidFill>
                <a:prstClr val="black"/>
              </a:solidFill>
            </a:endParaRPr>
          </a:p>
        </p:txBody>
      </p:sp>
      <p:cxnSp>
        <p:nvCxnSpPr>
          <p:cNvPr id="107" name="Straight Connector 106"/>
          <p:cNvCxnSpPr>
            <a:stCxn id="15" idx="3"/>
            <a:endCxn id="105" idx="1"/>
          </p:cNvCxnSpPr>
          <p:nvPr/>
        </p:nvCxnSpPr>
        <p:spPr>
          <a:xfrm flipV="1">
            <a:off x="5638800" y="1052900"/>
            <a:ext cx="533400" cy="180201"/>
          </a:xfrm>
          <a:prstGeom prst="line">
            <a:avLst/>
          </a:prstGeom>
        </p:spPr>
        <p:style>
          <a:lnRef idx="1">
            <a:schemeClr val="accent1"/>
          </a:lnRef>
          <a:fillRef idx="0">
            <a:schemeClr val="accent1"/>
          </a:fillRef>
          <a:effectRef idx="0">
            <a:schemeClr val="accent1"/>
          </a:effectRef>
          <a:fontRef idx="minor">
            <a:schemeClr val="tx1"/>
          </a:fontRef>
        </p:style>
      </p:cxnSp>
      <p:sp>
        <p:nvSpPr>
          <p:cNvPr id="69" name="Slide Number Placeholder 68"/>
          <p:cNvSpPr>
            <a:spLocks noGrp="1"/>
          </p:cNvSpPr>
          <p:nvPr>
            <p:ph type="sldNum" sz="quarter" idx="11"/>
          </p:nvPr>
        </p:nvSpPr>
        <p:spPr/>
        <p:txBody>
          <a:bodyPr/>
          <a:lstStyle/>
          <a:p>
            <a:pPr>
              <a:defRPr/>
            </a:pPr>
            <a:fld id="{F3CE8804-FE58-476F-B7BC-CAE0AF4D727A}" type="slidenum">
              <a:rPr lang="en-US" smtClean="0"/>
              <a:pPr>
                <a:defRPr/>
              </a:pPr>
              <a:t>24</a:t>
            </a:fld>
            <a:endParaRPr lang="en-US"/>
          </a:p>
        </p:txBody>
      </p:sp>
      <p:sp>
        <p:nvSpPr>
          <p:cNvPr id="71" name="Chevron 70"/>
          <p:cNvSpPr/>
          <p:nvPr/>
        </p:nvSpPr>
        <p:spPr>
          <a:xfrm rot="5400000">
            <a:off x="214884" y="214884"/>
            <a:ext cx="484632" cy="484632"/>
          </a:xfrm>
          <a:prstGeom prst="chevron">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rgbClr val="3DAD2C"/>
              </a:solidFill>
            </a:endParaRPr>
          </a:p>
        </p:txBody>
      </p:sp>
    </p:spTree>
    <p:extLst>
      <p:ext uri="{BB962C8B-B14F-4D97-AF65-F5344CB8AC3E}">
        <p14:creationId xmlns:p14="http://schemas.microsoft.com/office/powerpoint/2010/main" val="197443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How to get from a KDD to PDSA cycles</a:t>
            </a:r>
            <a:endParaRPr lang="en-US" sz="3200" dirty="0"/>
          </a:p>
        </p:txBody>
      </p:sp>
      <p:sp>
        <p:nvSpPr>
          <p:cNvPr id="5" name="Slide Number Placeholder 4"/>
          <p:cNvSpPr>
            <a:spLocks noGrp="1"/>
          </p:cNvSpPr>
          <p:nvPr>
            <p:ph type="sldNum" sz="quarter" idx="13"/>
          </p:nvPr>
        </p:nvSpPr>
        <p:spPr/>
        <p:txBody>
          <a:bodyPr/>
          <a:lstStyle/>
          <a:p>
            <a:fld id="{5E8BC936-0928-C346-B13E-04BD58031644}" type="slidenum">
              <a:rPr lang="en-US" smtClean="0"/>
              <a:pPr/>
              <a:t>25</a:t>
            </a:fld>
            <a:endParaRPr lang="en-US" dirty="0"/>
          </a:p>
        </p:txBody>
      </p:sp>
      <p:sp>
        <p:nvSpPr>
          <p:cNvPr id="3" name="Content Placeholder 2"/>
          <p:cNvSpPr>
            <a:spLocks noGrp="1"/>
          </p:cNvSpPr>
          <p:nvPr>
            <p:ph sz="quarter" idx="14"/>
          </p:nvPr>
        </p:nvSpPr>
        <p:spPr/>
        <p:txBody>
          <a:bodyPr/>
          <a:lstStyle/>
          <a:p>
            <a:pPr>
              <a:buFont typeface="Arial" pitchFamily="34" charset="0"/>
              <a:buChar char="•"/>
            </a:pPr>
            <a:r>
              <a:rPr lang="en-US" sz="2000" dirty="0" smtClean="0">
                <a:solidFill>
                  <a:schemeClr val="tx1"/>
                </a:solidFill>
              </a:rPr>
              <a:t>You’ve stated your problem, developed your SMART aim, and determined your key drivers….now what??</a:t>
            </a:r>
          </a:p>
          <a:p>
            <a:endParaRPr lang="en-US" sz="2000" dirty="0" smtClean="0">
              <a:solidFill>
                <a:schemeClr val="tx1"/>
              </a:solidFill>
            </a:endParaRPr>
          </a:p>
          <a:p>
            <a:pPr>
              <a:buFont typeface="Arial" pitchFamily="34" charset="0"/>
              <a:buChar char="•"/>
            </a:pPr>
            <a:r>
              <a:rPr lang="en-US" sz="2000" dirty="0" smtClean="0">
                <a:solidFill>
                  <a:schemeClr val="tx1"/>
                </a:solidFill>
              </a:rPr>
              <a:t>Determine which driver you are going to target first.</a:t>
            </a:r>
          </a:p>
          <a:p>
            <a:pPr lvl="4"/>
            <a:endParaRPr lang="en-US" sz="2000" dirty="0">
              <a:solidFill>
                <a:schemeClr val="tx1"/>
              </a:solidFill>
            </a:endParaRPr>
          </a:p>
          <a:p>
            <a:pPr lvl="4"/>
            <a:r>
              <a:rPr lang="en-US" sz="2000" dirty="0" smtClean="0">
                <a:solidFill>
                  <a:schemeClr val="tx1"/>
                </a:solidFill>
              </a:rPr>
              <a:t>Prioritize</a:t>
            </a:r>
          </a:p>
          <a:p>
            <a:endParaRPr lang="en-US" sz="2000" dirty="0" smtClean="0">
              <a:solidFill>
                <a:schemeClr val="tx1"/>
              </a:solidFill>
            </a:endParaRPr>
          </a:p>
          <a:p>
            <a:pPr>
              <a:buFont typeface="Arial" pitchFamily="34" charset="0"/>
              <a:buChar char="•"/>
            </a:pPr>
            <a:r>
              <a:rPr lang="en-US" sz="2000" dirty="0" smtClean="0">
                <a:solidFill>
                  <a:schemeClr val="tx1"/>
                </a:solidFill>
              </a:rPr>
              <a:t>Pareto chart</a:t>
            </a:r>
          </a:p>
          <a:p>
            <a:endParaRPr lang="en-US" sz="2000" dirty="0" smtClean="0">
              <a:solidFill>
                <a:schemeClr val="tx1"/>
              </a:solidFill>
            </a:endParaRPr>
          </a:p>
          <a:p>
            <a:pPr>
              <a:buFont typeface="Arial" pitchFamily="34" charset="0"/>
              <a:buChar char="•"/>
            </a:pPr>
            <a:r>
              <a:rPr lang="en-US" sz="2000" dirty="0" smtClean="0">
                <a:solidFill>
                  <a:schemeClr val="tx1"/>
                </a:solidFill>
              </a:rPr>
              <a:t>Control Impact Matrix</a:t>
            </a:r>
          </a:p>
          <a:p>
            <a:endParaRPr lang="en-US" sz="2800" dirty="0" smtClean="0"/>
          </a:p>
          <a:p>
            <a:endParaRPr lang="en-US" sz="2800" dirty="0"/>
          </a:p>
        </p:txBody>
      </p:sp>
      <p:pic>
        <p:nvPicPr>
          <p:cNvPr id="27649" name="Picture 1"/>
          <p:cNvPicPr>
            <a:picLocks noGrp="1" noChangeAspect="1" noChangeArrowheads="1"/>
          </p:cNvPicPr>
          <p:nvPr>
            <p:ph sz="quarter" idx="15"/>
          </p:nvPr>
        </p:nvPicPr>
        <p:blipFill>
          <a:blip r:embed="rId2"/>
          <a:srcRect/>
          <a:stretch>
            <a:fillRect/>
          </a:stretch>
        </p:blipFill>
        <p:spPr bwMode="auto">
          <a:xfrm>
            <a:off x="4434840" y="1252728"/>
            <a:ext cx="4510856" cy="483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95528"/>
          </a:xfrm>
        </p:spPr>
        <p:txBody>
          <a:bodyPr/>
          <a:lstStyle/>
          <a:p>
            <a:pPr algn="ctr"/>
            <a:r>
              <a:rPr lang="en-US" sz="3600" dirty="0" smtClean="0"/>
              <a:t>PDSA Cycles</a:t>
            </a:r>
            <a:endParaRPr lang="en-US" sz="3600" dirty="0"/>
          </a:p>
        </p:txBody>
      </p:sp>
      <p:sp>
        <p:nvSpPr>
          <p:cNvPr id="3" name="Content Placeholder 2"/>
          <p:cNvSpPr>
            <a:spLocks noGrp="1"/>
          </p:cNvSpPr>
          <p:nvPr>
            <p:ph idx="1"/>
          </p:nvPr>
        </p:nvSpPr>
        <p:spPr>
          <a:xfrm>
            <a:off x="457200" y="1553377"/>
            <a:ext cx="8229600" cy="4390221"/>
          </a:xfrm>
        </p:spPr>
        <p:txBody>
          <a:bodyPr/>
          <a:lstStyle/>
          <a:p>
            <a:pPr>
              <a:buFont typeface="Arial" pitchFamily="34" charset="0"/>
              <a:buChar char="•"/>
            </a:pPr>
            <a:r>
              <a:rPr lang="en-US" sz="2400" dirty="0" smtClean="0"/>
              <a:t> The best way to know if a change will work is through  testing</a:t>
            </a:r>
          </a:p>
          <a:p>
            <a:endParaRPr lang="en-US" sz="2400" dirty="0" smtClean="0"/>
          </a:p>
          <a:p>
            <a:pPr>
              <a:buFont typeface="Arial" pitchFamily="34" charset="0"/>
              <a:buChar char="•"/>
            </a:pPr>
            <a:r>
              <a:rPr lang="en-US" sz="2400" dirty="0" smtClean="0"/>
              <a:t> A small test of change will show if changing one piece of the system has an effect on your outcome</a:t>
            </a:r>
          </a:p>
          <a:p>
            <a:endParaRPr lang="en-US" sz="2400" dirty="0" smtClean="0"/>
          </a:p>
          <a:p>
            <a:pPr>
              <a:buFont typeface="Arial" pitchFamily="34" charset="0"/>
              <a:buChar char="•"/>
            </a:pPr>
            <a:r>
              <a:rPr lang="en-US" sz="2400" dirty="0" smtClean="0"/>
              <a:t>Testing is done using multiple PDSA cycles</a:t>
            </a:r>
          </a:p>
          <a:p>
            <a:endParaRPr lang="en-US" sz="2400" dirty="0" smtClean="0"/>
          </a:p>
          <a:p>
            <a:pPr>
              <a:buFont typeface="Arial" pitchFamily="34" charset="0"/>
              <a:buChar char="•"/>
            </a:pPr>
            <a:r>
              <a:rPr lang="en-US" dirty="0" smtClean="0"/>
              <a:t>PLAN-Develop a change</a:t>
            </a:r>
          </a:p>
          <a:p>
            <a:pPr>
              <a:buFont typeface="Arial" pitchFamily="34" charset="0"/>
              <a:buChar char="•"/>
            </a:pPr>
            <a:r>
              <a:rPr lang="en-US" dirty="0" smtClean="0"/>
              <a:t>DO- Testing a change</a:t>
            </a:r>
          </a:p>
          <a:p>
            <a:pPr>
              <a:buFont typeface="Arial" pitchFamily="34" charset="0"/>
              <a:buChar char="•"/>
            </a:pPr>
            <a:r>
              <a:rPr lang="en-US" dirty="0" smtClean="0"/>
              <a:t>STUDY- Analyze and interpret results of your </a:t>
            </a:r>
          </a:p>
          <a:p>
            <a:r>
              <a:rPr lang="en-US" dirty="0" smtClean="0"/>
              <a:t>Test of change</a:t>
            </a:r>
          </a:p>
          <a:p>
            <a:pPr>
              <a:buFont typeface="Arial" pitchFamily="34" charset="0"/>
              <a:buChar char="•"/>
            </a:pPr>
            <a:r>
              <a:rPr lang="en-US" dirty="0" smtClean="0"/>
              <a:t>ACT- Decide what to do next</a:t>
            </a:r>
          </a:p>
          <a:p>
            <a:endParaRPr lang="en-US" sz="2400" dirty="0" smtClean="0"/>
          </a:p>
          <a:p>
            <a:endParaRPr lang="en-US" sz="2400" dirty="0" smtClean="0"/>
          </a:p>
          <a:p>
            <a:pPr>
              <a:buFont typeface="Arial" pitchFamily="34" charset="0"/>
              <a:buChar char="•"/>
            </a:pPr>
            <a:endParaRPr lang="en-US" sz="2400" dirty="0" smtClean="0"/>
          </a:p>
        </p:txBody>
      </p:sp>
      <p:sp>
        <p:nvSpPr>
          <p:cNvPr id="5" name="Slide Number Placeholder 4"/>
          <p:cNvSpPr>
            <a:spLocks noGrp="1"/>
          </p:cNvSpPr>
          <p:nvPr>
            <p:ph type="sldNum" sz="quarter" idx="11"/>
          </p:nvPr>
        </p:nvSpPr>
        <p:spPr/>
        <p:txBody>
          <a:bodyPr/>
          <a:lstStyle/>
          <a:p>
            <a:fld id="{5E8BC936-0928-C346-B13E-04BD58031644}" type="slidenum">
              <a:rPr lang="en-US" smtClean="0"/>
              <a:pPr/>
              <a:t>26</a:t>
            </a:fld>
            <a:endParaRPr lang="en-US" dirty="0"/>
          </a:p>
        </p:txBody>
      </p:sp>
      <p:sp>
        <p:nvSpPr>
          <p:cNvPr id="7" name="Chevron 6"/>
          <p:cNvSpPr/>
          <p:nvPr/>
        </p:nvSpPr>
        <p:spPr>
          <a:xfrm rot="5400000">
            <a:off x="214884" y="214884"/>
            <a:ext cx="484632" cy="484632"/>
          </a:xfrm>
          <a:prstGeom prst="chevron">
            <a:avLst/>
          </a:prstGeom>
          <a:solidFill>
            <a:srgbClr val="003CA5"/>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rgbClr val="3DAD2C"/>
              </a:solidFill>
            </a:endParaRPr>
          </a:p>
        </p:txBody>
      </p:sp>
      <p:pic>
        <p:nvPicPr>
          <p:cNvPr id="8" name="Picture 2" descr="Image result for ihi model for improvement"/>
          <p:cNvPicPr>
            <a:picLocks noChangeAspect="1" noChangeArrowheads="1"/>
          </p:cNvPicPr>
          <p:nvPr/>
        </p:nvPicPr>
        <p:blipFill>
          <a:blip r:embed="rId2"/>
          <a:srcRect/>
          <a:stretch>
            <a:fillRect/>
          </a:stretch>
        </p:blipFill>
        <p:spPr bwMode="auto">
          <a:xfrm>
            <a:off x="6069488" y="2851582"/>
            <a:ext cx="2381250" cy="323850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PDSA Comparison: PDSA vs. Pilot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91328316"/>
              </p:ext>
            </p:extLst>
          </p:nvPr>
        </p:nvGraphicFramePr>
        <p:xfrm>
          <a:off x="457200" y="1371600"/>
          <a:ext cx="8229600" cy="485140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PDSA Phase</a:t>
                      </a:r>
                      <a:endParaRPr lang="en-US" dirty="0"/>
                    </a:p>
                  </a:txBody>
                  <a:tcPr/>
                </a:tc>
                <a:tc>
                  <a:txBody>
                    <a:bodyPr/>
                    <a:lstStyle/>
                    <a:p>
                      <a:r>
                        <a:rPr lang="en-US" dirty="0" smtClean="0"/>
                        <a:t>Pilot </a:t>
                      </a:r>
                      <a:r>
                        <a:rPr lang="en-US" dirty="0" smtClean="0">
                          <a:sym typeface="Wingdings" panose="05000000000000000000" pitchFamily="2" charset="2"/>
                        </a:rPr>
                        <a:t> Implementation</a:t>
                      </a:r>
                      <a:r>
                        <a:rPr lang="en-US" dirty="0" smtClean="0"/>
                        <a:t> Phase</a:t>
                      </a:r>
                      <a:endParaRPr lang="en-US" dirty="0"/>
                    </a:p>
                  </a:txBody>
                  <a:tcPr/>
                </a:tc>
              </a:tr>
              <a:tr h="370840">
                <a:tc>
                  <a:txBody>
                    <a:bodyPr/>
                    <a:lstStyle/>
                    <a:p>
                      <a:r>
                        <a:rPr lang="en-US" dirty="0" smtClean="0"/>
                        <a:t>PEOPLE:</a:t>
                      </a:r>
                      <a:r>
                        <a:rPr lang="en-US" baseline="0" dirty="0" smtClean="0"/>
                        <a:t> </a:t>
                      </a:r>
                      <a:r>
                        <a:rPr lang="en-US" b="1" baseline="0" dirty="0" smtClean="0">
                          <a:solidFill>
                            <a:srgbClr val="FF0000"/>
                          </a:solidFill>
                        </a:rPr>
                        <a:t>Few</a:t>
                      </a:r>
                    </a:p>
                    <a:p>
                      <a:r>
                        <a:rPr lang="en-US" b="0" baseline="0" dirty="0" smtClean="0">
                          <a:solidFill>
                            <a:srgbClr val="002060"/>
                          </a:solidFill>
                        </a:rPr>
                        <a:t>Number of people affected is small, and resistance to change is low.</a:t>
                      </a:r>
                      <a:endParaRPr lang="en-US" b="0" dirty="0">
                        <a:solidFill>
                          <a:srgbClr val="002060"/>
                        </a:solidFill>
                      </a:endParaRPr>
                    </a:p>
                  </a:txBody>
                  <a:tcPr/>
                </a:tc>
                <a:tc>
                  <a:txBody>
                    <a:bodyPr/>
                    <a:lstStyle/>
                    <a:p>
                      <a:r>
                        <a:rPr lang="en-US" dirty="0" smtClean="0"/>
                        <a:t>PEOPLE: </a:t>
                      </a:r>
                      <a:r>
                        <a:rPr lang="en-US" b="1" dirty="0" smtClean="0">
                          <a:solidFill>
                            <a:srgbClr val="FF0000"/>
                          </a:solidFill>
                        </a:rPr>
                        <a:t>Many</a:t>
                      </a:r>
                    </a:p>
                    <a:p>
                      <a:r>
                        <a:rPr lang="en-US" b="0" baseline="0" dirty="0" smtClean="0">
                          <a:solidFill>
                            <a:srgbClr val="002060"/>
                          </a:solidFill>
                        </a:rPr>
                        <a:t>Number of people affected is relatively large, may be stronger resistance to change.</a:t>
                      </a:r>
                      <a:endParaRPr lang="en-US" dirty="0"/>
                    </a:p>
                  </a:txBody>
                  <a:tcPr/>
                </a:tc>
              </a:tr>
              <a:tr h="370840">
                <a:tc>
                  <a:txBody>
                    <a:bodyPr/>
                    <a:lstStyle/>
                    <a:p>
                      <a:r>
                        <a:rPr lang="en-US" dirty="0" smtClean="0"/>
                        <a:t>SUPPORT NEEDED: </a:t>
                      </a:r>
                      <a:r>
                        <a:rPr lang="en-US" b="1" dirty="0" smtClean="0">
                          <a:solidFill>
                            <a:srgbClr val="FF0000"/>
                          </a:solidFill>
                        </a:rPr>
                        <a:t>Low</a:t>
                      </a:r>
                    </a:p>
                    <a:p>
                      <a:r>
                        <a:rPr lang="en-US" b="0" baseline="0" dirty="0" smtClean="0">
                          <a:solidFill>
                            <a:srgbClr val="002060"/>
                          </a:solidFill>
                        </a:rPr>
                        <a:t>Testers do not intend changes to be permanent and therefore do not need processes to maintain changes.</a:t>
                      </a:r>
                      <a:endParaRPr lang="en-US" dirty="0"/>
                    </a:p>
                  </a:txBody>
                  <a:tcPr/>
                </a:tc>
                <a:tc>
                  <a:txBody>
                    <a:bodyPr/>
                    <a:lstStyle/>
                    <a:p>
                      <a:r>
                        <a:rPr lang="en-US" dirty="0" smtClean="0"/>
                        <a:t>SUPPORT</a:t>
                      </a:r>
                      <a:r>
                        <a:rPr lang="en-US" baseline="0" dirty="0" smtClean="0"/>
                        <a:t> NEEDED: </a:t>
                      </a:r>
                      <a:r>
                        <a:rPr lang="en-US" b="1" baseline="0" dirty="0" smtClean="0">
                          <a:solidFill>
                            <a:srgbClr val="FF0000"/>
                          </a:solidFill>
                        </a:rPr>
                        <a:t>High</a:t>
                      </a:r>
                    </a:p>
                    <a:p>
                      <a:r>
                        <a:rPr lang="en-US" b="0" baseline="0" dirty="0" smtClean="0">
                          <a:solidFill>
                            <a:srgbClr val="002060"/>
                          </a:solidFill>
                        </a:rPr>
                        <a:t>Testers expect change to become routine operation, supporting processes to maintain change must be in place.</a:t>
                      </a:r>
                      <a:endParaRPr lang="en-US" dirty="0"/>
                    </a:p>
                  </a:txBody>
                  <a:tcPr/>
                </a:tc>
              </a:tr>
              <a:tr h="370840">
                <a:tc>
                  <a:txBody>
                    <a:bodyPr/>
                    <a:lstStyle/>
                    <a:p>
                      <a:r>
                        <a:rPr lang="en-US" dirty="0" smtClean="0"/>
                        <a:t>TIME: </a:t>
                      </a:r>
                      <a:r>
                        <a:rPr lang="en-US" b="1" dirty="0" smtClean="0">
                          <a:solidFill>
                            <a:srgbClr val="FF0000"/>
                          </a:solidFill>
                        </a:rPr>
                        <a:t>Shorter</a:t>
                      </a:r>
                    </a:p>
                    <a:p>
                      <a:r>
                        <a:rPr lang="en-US" b="0" baseline="0" dirty="0" smtClean="0">
                          <a:solidFill>
                            <a:srgbClr val="002060"/>
                          </a:solidFill>
                        </a:rPr>
                        <a:t>Cycles for testing changes can be rapid.</a:t>
                      </a:r>
                      <a:endParaRPr lang="en-US" dirty="0" smtClean="0"/>
                    </a:p>
                    <a:p>
                      <a:endParaRPr lang="en-US" dirty="0"/>
                    </a:p>
                  </a:txBody>
                  <a:tcPr/>
                </a:tc>
                <a:tc>
                  <a:txBody>
                    <a:bodyPr/>
                    <a:lstStyle/>
                    <a:p>
                      <a:r>
                        <a:rPr lang="en-US" dirty="0" smtClean="0"/>
                        <a:t>TIME: </a:t>
                      </a:r>
                      <a:r>
                        <a:rPr lang="en-US" b="1" dirty="0" smtClean="0">
                          <a:solidFill>
                            <a:srgbClr val="FF0000"/>
                          </a:solidFill>
                        </a:rPr>
                        <a:t>Longer</a:t>
                      </a:r>
                    </a:p>
                    <a:p>
                      <a:r>
                        <a:rPr lang="en-US" b="0" baseline="0" dirty="0" smtClean="0">
                          <a:solidFill>
                            <a:srgbClr val="002060"/>
                          </a:solidFill>
                        </a:rPr>
                        <a:t>Pilots and implementation requires more time.</a:t>
                      </a:r>
                      <a:endParaRPr lang="en-US" dirty="0"/>
                    </a:p>
                  </a:txBody>
                  <a:tcPr/>
                </a:tc>
              </a:tr>
              <a:tr h="370840">
                <a:tc>
                  <a:txBody>
                    <a:bodyPr/>
                    <a:lstStyle/>
                    <a:p>
                      <a:r>
                        <a:rPr lang="en-US" dirty="0" smtClean="0"/>
                        <a:t>TOLERANCE</a:t>
                      </a:r>
                      <a:r>
                        <a:rPr lang="en-US" baseline="0" dirty="0" smtClean="0"/>
                        <a:t> FOR FAILURE: </a:t>
                      </a:r>
                      <a:r>
                        <a:rPr lang="en-US" b="1" baseline="0" dirty="0" smtClean="0">
                          <a:solidFill>
                            <a:srgbClr val="FF0000"/>
                          </a:solidFill>
                        </a:rPr>
                        <a:t>High</a:t>
                      </a:r>
                    </a:p>
                    <a:p>
                      <a:r>
                        <a:rPr lang="en-US" b="0" baseline="0" dirty="0" smtClean="0">
                          <a:solidFill>
                            <a:srgbClr val="002060"/>
                          </a:solidFill>
                        </a:rPr>
                        <a:t>It’s OK and encouraged for testers to learn from mistakes – failure is important opportunity to learn.</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TOLERANCE</a:t>
                      </a:r>
                      <a:r>
                        <a:rPr lang="en-US" baseline="0" dirty="0" smtClean="0"/>
                        <a:t> FOR FAILURE: </a:t>
                      </a:r>
                      <a:r>
                        <a:rPr lang="en-US" b="1" baseline="0" dirty="0" smtClean="0">
                          <a:solidFill>
                            <a:srgbClr val="FF0000"/>
                          </a:solidFill>
                        </a:rPr>
                        <a:t>Low</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solidFill>
                            <a:srgbClr val="002060"/>
                          </a:solidFill>
                        </a:rPr>
                        <a:t>Tolerance for failure is low, there must be high confidence that changes will result in an improvement.</a:t>
                      </a:r>
                      <a:endParaRPr lang="en-US" dirty="0" smtClean="0"/>
                    </a:p>
                  </a:txBody>
                  <a:tcPr/>
                </a:tc>
              </a:tr>
            </a:tbl>
          </a:graphicData>
        </a:graphic>
      </p:graphicFrame>
      <p:sp>
        <p:nvSpPr>
          <p:cNvPr id="4" name="Slide Number Placeholder 3"/>
          <p:cNvSpPr>
            <a:spLocks noGrp="1"/>
          </p:cNvSpPr>
          <p:nvPr>
            <p:ph type="sldNum" sz="quarter" idx="11"/>
          </p:nvPr>
        </p:nvSpPr>
        <p:spPr/>
        <p:txBody>
          <a:bodyPr/>
          <a:lstStyle/>
          <a:p>
            <a:fld id="{5E8BC936-0928-C346-B13E-04BD58031644}" type="slidenum">
              <a:rPr lang="en-US" smtClean="0"/>
              <a:pPr/>
              <a:t>27</a:t>
            </a:fld>
            <a:endParaRPr lang="en-US" dirty="0"/>
          </a:p>
        </p:txBody>
      </p:sp>
    </p:spTree>
    <p:extLst>
      <p:ext uri="{BB962C8B-B14F-4D97-AF65-F5344CB8AC3E}">
        <p14:creationId xmlns:p14="http://schemas.microsoft.com/office/powerpoint/2010/main" val="3044179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PIVIE Reduction </a:t>
            </a:r>
            <a:r>
              <a:rPr lang="en-US" dirty="0" smtClean="0"/>
              <a:t>HAC Key Driver Diagram</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1"/>
          </p:nvPr>
        </p:nvSpPr>
        <p:spPr/>
        <p:txBody>
          <a:bodyPr/>
          <a:lstStyle/>
          <a:p>
            <a:fld id="{5E8BC936-0928-C346-B13E-04BD58031644}" type="slidenum">
              <a:rPr lang="en-US" smtClean="0"/>
              <a:pPr/>
              <a:t>28</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33766"/>
            <a:ext cx="8580078" cy="64194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2999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PLAN</a:t>
            </a:r>
            <a:endParaRPr lang="en-US" sz="4400" dirty="0"/>
          </a:p>
        </p:txBody>
      </p:sp>
      <p:sp>
        <p:nvSpPr>
          <p:cNvPr id="5" name="Slide Number Placeholder 4"/>
          <p:cNvSpPr>
            <a:spLocks noGrp="1"/>
          </p:cNvSpPr>
          <p:nvPr>
            <p:ph type="sldNum" sz="quarter" idx="13"/>
          </p:nvPr>
        </p:nvSpPr>
        <p:spPr/>
        <p:txBody>
          <a:bodyPr/>
          <a:lstStyle/>
          <a:p>
            <a:fld id="{5E8BC936-0928-C346-B13E-04BD58031644}" type="slidenum">
              <a:rPr lang="en-US" smtClean="0"/>
              <a:pPr/>
              <a:t>29</a:t>
            </a:fld>
            <a:endParaRPr lang="en-US" dirty="0"/>
          </a:p>
        </p:txBody>
      </p:sp>
      <p:sp>
        <p:nvSpPr>
          <p:cNvPr id="3" name="Content Placeholder 2"/>
          <p:cNvSpPr>
            <a:spLocks noGrp="1"/>
          </p:cNvSpPr>
          <p:nvPr>
            <p:ph sz="quarter" idx="14"/>
          </p:nvPr>
        </p:nvSpPr>
        <p:spPr>
          <a:xfrm>
            <a:off x="457200" y="1056904"/>
            <a:ext cx="3977640" cy="4886696"/>
          </a:xfrm>
        </p:spPr>
        <p:txBody>
          <a:bodyPr/>
          <a:lstStyle/>
          <a:p>
            <a:pPr>
              <a:buFont typeface="Arial" pitchFamily="34" charset="0"/>
              <a:buChar char="•"/>
            </a:pPr>
            <a:r>
              <a:rPr lang="en-US" sz="2400" dirty="0" smtClean="0"/>
              <a:t> </a:t>
            </a:r>
            <a:r>
              <a:rPr lang="en-US" sz="2400" dirty="0" smtClean="0">
                <a:solidFill>
                  <a:schemeClr val="tx1"/>
                </a:solidFill>
              </a:rPr>
              <a:t>Plan your test of change, including a plan for data collection</a:t>
            </a:r>
          </a:p>
          <a:p>
            <a:endParaRPr lang="en-US" sz="2400" dirty="0" smtClean="0">
              <a:solidFill>
                <a:schemeClr val="tx1"/>
              </a:solidFill>
            </a:endParaRPr>
          </a:p>
          <a:p>
            <a:pPr>
              <a:buFont typeface="Arial" pitchFamily="34" charset="0"/>
              <a:buChar char="•"/>
            </a:pPr>
            <a:r>
              <a:rPr lang="en-US" sz="2400" dirty="0" smtClean="0">
                <a:solidFill>
                  <a:schemeClr val="tx1"/>
                </a:solidFill>
              </a:rPr>
              <a:t>State the objective of the test</a:t>
            </a:r>
          </a:p>
          <a:p>
            <a:endParaRPr lang="en-US" sz="2400" dirty="0" smtClean="0">
              <a:solidFill>
                <a:schemeClr val="tx1"/>
              </a:solidFill>
            </a:endParaRPr>
          </a:p>
          <a:p>
            <a:pPr>
              <a:buFont typeface="Arial" pitchFamily="34" charset="0"/>
              <a:buChar char="•"/>
            </a:pPr>
            <a:r>
              <a:rPr lang="en-US" sz="2400" dirty="0" smtClean="0">
                <a:solidFill>
                  <a:schemeClr val="tx1"/>
                </a:solidFill>
              </a:rPr>
              <a:t>Make predictions about what will happen </a:t>
            </a:r>
          </a:p>
          <a:p>
            <a:endParaRPr lang="en-US" sz="2400" dirty="0" smtClean="0">
              <a:solidFill>
                <a:schemeClr val="tx1"/>
              </a:solidFill>
            </a:endParaRPr>
          </a:p>
          <a:p>
            <a:pPr>
              <a:buFont typeface="Arial" pitchFamily="34" charset="0"/>
              <a:buChar char="•"/>
            </a:pPr>
            <a:r>
              <a:rPr lang="en-US" sz="2400" dirty="0" smtClean="0">
                <a:solidFill>
                  <a:schemeClr val="tx1"/>
                </a:solidFill>
              </a:rPr>
              <a:t>Develop a plan for the test (Who? What? When? Where?  What data needs to be collected?)</a:t>
            </a:r>
          </a:p>
          <a:p>
            <a:pPr>
              <a:buFont typeface="Arial" pitchFamily="34" charset="0"/>
              <a:buChar char="•"/>
            </a:pPr>
            <a:endParaRPr lang="en-US" sz="2400" dirty="0"/>
          </a:p>
        </p:txBody>
      </p:sp>
      <p:sp>
        <p:nvSpPr>
          <p:cNvPr id="7" name="Content Placeholder 6"/>
          <p:cNvSpPr>
            <a:spLocks noGrp="1"/>
          </p:cNvSpPr>
          <p:nvPr>
            <p:ph sz="quarter" idx="15"/>
          </p:nvPr>
        </p:nvSpPr>
        <p:spPr>
          <a:xfrm>
            <a:off x="4707621" y="1143000"/>
            <a:ext cx="3977640" cy="5510212"/>
          </a:xfrm>
        </p:spPr>
        <p:txBody>
          <a:bodyPr>
            <a:normAutofit fontScale="85000" lnSpcReduction="20000"/>
          </a:bodyPr>
          <a:lstStyle/>
          <a:p>
            <a:pPr marL="342900" indent="-342900">
              <a:buFont typeface="Arial" panose="020B0604020202020204" pitchFamily="34" charset="0"/>
              <a:buChar char="•"/>
            </a:pPr>
            <a:r>
              <a:rPr lang="en-US" b="1" dirty="0" smtClean="0"/>
              <a:t>Objective</a:t>
            </a:r>
            <a:r>
              <a:rPr lang="en-US" dirty="0" smtClean="0"/>
              <a:t>: To </a:t>
            </a:r>
            <a:r>
              <a:rPr lang="en-US" dirty="0"/>
              <a:t>improve knowledge/efficiency of comprehensive </a:t>
            </a:r>
            <a:r>
              <a:rPr lang="en-US" dirty="0" smtClean="0"/>
              <a:t>assessment for PIVIE </a:t>
            </a:r>
            <a:endParaRPr lang="en-US" dirty="0"/>
          </a:p>
          <a:p>
            <a:pPr marL="342900" indent="-342900">
              <a:buFont typeface="Arial" panose="020B0604020202020204" pitchFamily="34" charset="0"/>
              <a:buChar char="•"/>
            </a:pPr>
            <a:r>
              <a:rPr lang="en-US" b="1" dirty="0" smtClean="0"/>
              <a:t>Plan</a:t>
            </a:r>
            <a:r>
              <a:rPr lang="en-US" dirty="0" smtClean="0"/>
              <a:t>: Give bedside nurse job-instruction sheet regarding how to assess for an IV infiltrate</a:t>
            </a:r>
          </a:p>
          <a:p>
            <a:pPr marL="342900" indent="-342900">
              <a:buFont typeface="Arial" panose="020B0604020202020204" pitchFamily="34" charset="0"/>
              <a:buChar char="•"/>
            </a:pPr>
            <a:r>
              <a:rPr lang="en-US" b="1" dirty="0"/>
              <a:t>Measures</a:t>
            </a:r>
            <a:r>
              <a:rPr lang="en-US" dirty="0"/>
              <a:t>: Percent of IV assessments that are complete, time it takes to do an assessment, increased number of assessments/opportunities for assessment</a:t>
            </a:r>
          </a:p>
          <a:p>
            <a:pPr marL="342900" indent="-342900">
              <a:buFont typeface="Arial" panose="020B0604020202020204" pitchFamily="34" charset="0"/>
              <a:buChar char="•"/>
            </a:pPr>
            <a:r>
              <a:rPr lang="en-US" b="1" dirty="0" smtClean="0"/>
              <a:t>Prediction</a:t>
            </a:r>
            <a:r>
              <a:rPr lang="en-US" dirty="0" smtClean="0"/>
              <a:t>: Job instruction will increase percentage of IV assessments that are complete, decrease time it takes to complete assessment and increase percentage of required assessments that are performed</a:t>
            </a:r>
          </a:p>
        </p:txBody>
      </p:sp>
      <p:sp>
        <p:nvSpPr>
          <p:cNvPr id="6" name="Chevron 5"/>
          <p:cNvSpPr/>
          <p:nvPr/>
        </p:nvSpPr>
        <p:spPr>
          <a:xfrm rot="5400000">
            <a:off x="214884" y="214884"/>
            <a:ext cx="484632" cy="484632"/>
          </a:xfrm>
          <a:prstGeom prst="chevron">
            <a:avLst/>
          </a:prstGeom>
          <a:solidFill>
            <a:srgbClr val="003CA5"/>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rgbClr val="3DAD2C"/>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The Elements of a Quality Improvement Project</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5532088"/>
              </p:ext>
            </p:extLst>
          </p:nvPr>
        </p:nvGraphicFramePr>
        <p:xfrm>
          <a:off x="457200" y="13716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r>
              <a:rPr lang="en-US" smtClean="0"/>
              <a:t>Month Day, Year</a:t>
            </a:r>
            <a:endParaRPr lang="en-US" dirty="0"/>
          </a:p>
        </p:txBody>
      </p:sp>
      <p:sp>
        <p:nvSpPr>
          <p:cNvPr id="5" name="Slide Number Placeholder 4"/>
          <p:cNvSpPr>
            <a:spLocks noGrp="1"/>
          </p:cNvSpPr>
          <p:nvPr>
            <p:ph type="sldNum" sz="quarter" idx="11"/>
          </p:nvPr>
        </p:nvSpPr>
        <p:spPr/>
        <p:txBody>
          <a:bodyPr/>
          <a:lstStyle/>
          <a:p>
            <a:fld id="{5E8BC936-0928-C346-B13E-04BD58031644}" type="slidenum">
              <a:rPr lang="en-US" smtClean="0"/>
              <a:pPr/>
              <a:t>3</a:t>
            </a:fld>
            <a:endParaRPr lang="en-US" dirty="0"/>
          </a:p>
        </p:txBody>
      </p:sp>
    </p:spTree>
    <p:extLst>
      <p:ext uri="{BB962C8B-B14F-4D97-AF65-F5344CB8AC3E}">
        <p14:creationId xmlns:p14="http://schemas.microsoft.com/office/powerpoint/2010/main" val="32403587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DO</a:t>
            </a:r>
            <a:endParaRPr lang="en-US" sz="4400" dirty="0"/>
          </a:p>
        </p:txBody>
      </p:sp>
      <p:sp>
        <p:nvSpPr>
          <p:cNvPr id="5" name="Slide Number Placeholder 4"/>
          <p:cNvSpPr>
            <a:spLocks noGrp="1"/>
          </p:cNvSpPr>
          <p:nvPr>
            <p:ph type="sldNum" sz="quarter" idx="13"/>
          </p:nvPr>
        </p:nvSpPr>
        <p:spPr/>
        <p:txBody>
          <a:bodyPr/>
          <a:lstStyle/>
          <a:p>
            <a:fld id="{5E8BC936-0928-C346-B13E-04BD58031644}" type="slidenum">
              <a:rPr lang="en-US" smtClean="0"/>
              <a:pPr/>
              <a:t>30</a:t>
            </a:fld>
            <a:endParaRPr lang="en-US" dirty="0"/>
          </a:p>
        </p:txBody>
      </p:sp>
      <p:sp>
        <p:nvSpPr>
          <p:cNvPr id="3" name="Content Placeholder 2"/>
          <p:cNvSpPr>
            <a:spLocks noGrp="1"/>
          </p:cNvSpPr>
          <p:nvPr>
            <p:ph sz="quarter" idx="14"/>
          </p:nvPr>
        </p:nvSpPr>
        <p:spPr/>
        <p:txBody>
          <a:bodyPr/>
          <a:lstStyle/>
          <a:p>
            <a:pPr>
              <a:buFont typeface="Arial" pitchFamily="34" charset="0"/>
              <a:buChar char="•"/>
            </a:pPr>
            <a:r>
              <a:rPr lang="en-US" sz="2400" dirty="0" smtClean="0"/>
              <a:t> </a:t>
            </a:r>
            <a:r>
              <a:rPr lang="en-US" sz="2400" dirty="0" smtClean="0">
                <a:solidFill>
                  <a:schemeClr val="tx1"/>
                </a:solidFill>
              </a:rPr>
              <a:t>Try test out on a small scale (1 patient with 1 RN)</a:t>
            </a:r>
          </a:p>
          <a:p>
            <a:endParaRPr lang="en-US" sz="2400" dirty="0" smtClean="0">
              <a:solidFill>
                <a:schemeClr val="tx1"/>
              </a:solidFill>
            </a:endParaRPr>
          </a:p>
          <a:p>
            <a:pPr>
              <a:buFont typeface="Arial" pitchFamily="34" charset="0"/>
              <a:buChar char="•"/>
            </a:pPr>
            <a:r>
              <a:rPr lang="en-US" sz="2400" dirty="0" smtClean="0">
                <a:solidFill>
                  <a:schemeClr val="tx1"/>
                </a:solidFill>
              </a:rPr>
              <a:t> Was the test carried out as planned?</a:t>
            </a:r>
          </a:p>
          <a:p>
            <a:endParaRPr lang="en-US" sz="2400" dirty="0" smtClean="0">
              <a:solidFill>
                <a:schemeClr val="tx1"/>
              </a:solidFill>
            </a:endParaRPr>
          </a:p>
          <a:p>
            <a:pPr>
              <a:buFont typeface="Arial" pitchFamily="34" charset="0"/>
              <a:buChar char="•"/>
            </a:pPr>
            <a:r>
              <a:rPr lang="en-US" sz="2400" dirty="0" smtClean="0">
                <a:solidFill>
                  <a:schemeClr val="tx1"/>
                </a:solidFill>
              </a:rPr>
              <a:t> Record outcomes </a:t>
            </a:r>
          </a:p>
          <a:p>
            <a:endParaRPr lang="en-US" sz="2400" dirty="0" smtClean="0">
              <a:solidFill>
                <a:schemeClr val="tx1"/>
              </a:solidFill>
            </a:endParaRPr>
          </a:p>
          <a:p>
            <a:pPr>
              <a:buFont typeface="Arial" pitchFamily="34" charset="0"/>
              <a:buChar char="•"/>
            </a:pPr>
            <a:r>
              <a:rPr lang="en-US" sz="2400" dirty="0" smtClean="0">
                <a:solidFill>
                  <a:schemeClr val="tx1"/>
                </a:solidFill>
              </a:rPr>
              <a:t>Describe any unexpected outcomes</a:t>
            </a:r>
          </a:p>
          <a:p>
            <a:pPr>
              <a:buFont typeface="Arial" pitchFamily="34" charset="0"/>
              <a:buChar char="•"/>
            </a:pPr>
            <a:endParaRPr lang="en-US" sz="2400" dirty="0" smtClean="0"/>
          </a:p>
        </p:txBody>
      </p:sp>
      <p:sp>
        <p:nvSpPr>
          <p:cNvPr id="7" name="Content Placeholder 6"/>
          <p:cNvSpPr>
            <a:spLocks noGrp="1"/>
          </p:cNvSpPr>
          <p:nvPr>
            <p:ph sz="quarter" idx="15"/>
          </p:nvPr>
        </p:nvSpPr>
        <p:spPr>
          <a:xfrm>
            <a:off x="4707621" y="1371599"/>
            <a:ext cx="3977640" cy="4936067"/>
          </a:xfrm>
        </p:spPr>
        <p:txBody>
          <a:bodyPr>
            <a:normAutofit lnSpcReduction="10000"/>
          </a:bodyPr>
          <a:lstStyle/>
          <a:p>
            <a:pPr marL="342900" indent="-342900">
              <a:buFont typeface="Arial" panose="020B0604020202020204" pitchFamily="34" charset="0"/>
              <a:buChar char="•"/>
            </a:pPr>
            <a:r>
              <a:rPr lang="en-US" b="1" dirty="0" smtClean="0"/>
              <a:t>Do: </a:t>
            </a:r>
            <a:r>
              <a:rPr lang="en-US" dirty="0" smtClean="0"/>
              <a:t>RN on PAV 3 given job instruction sheet</a:t>
            </a:r>
          </a:p>
          <a:p>
            <a:pPr marL="342900" indent="-342900">
              <a:buFont typeface="Arial" panose="020B0604020202020204" pitchFamily="34" charset="0"/>
              <a:buChar char="•"/>
            </a:pPr>
            <a:r>
              <a:rPr lang="en-US" dirty="0" smtClean="0"/>
              <a:t>Job instruction sheet given at brief, but RN did not have time to read until after 9am medication delivery</a:t>
            </a:r>
          </a:p>
          <a:p>
            <a:pPr marL="342900" indent="-342900">
              <a:buFont typeface="Arial" panose="020B0604020202020204" pitchFamily="34" charset="0"/>
              <a:buChar char="•"/>
            </a:pPr>
            <a:r>
              <a:rPr lang="en-US" dirty="0" smtClean="0"/>
              <a:t>RN interrupted a few times while reading job instruction sheet</a:t>
            </a:r>
          </a:p>
          <a:p>
            <a:pPr marL="342900" indent="-342900">
              <a:buFont typeface="Arial" panose="020B0604020202020204" pitchFamily="34" charset="0"/>
              <a:buChar char="•"/>
            </a:pPr>
            <a:r>
              <a:rPr lang="en-US" dirty="0" smtClean="0"/>
              <a:t>During first assessment RN referred to job instruction sheet, but had to pull out of pocket and instruction sheet tore</a:t>
            </a:r>
            <a:endParaRPr lang="en-US" dirty="0"/>
          </a:p>
        </p:txBody>
      </p:sp>
      <p:sp>
        <p:nvSpPr>
          <p:cNvPr id="6" name="Chevron 5"/>
          <p:cNvSpPr/>
          <p:nvPr/>
        </p:nvSpPr>
        <p:spPr>
          <a:xfrm rot="5400000">
            <a:off x="214884" y="250509"/>
            <a:ext cx="484632" cy="484632"/>
          </a:xfrm>
          <a:prstGeom prst="chevron">
            <a:avLst/>
          </a:prstGeom>
          <a:solidFill>
            <a:srgbClr val="003CA5"/>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rgbClr val="3DAD2C"/>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STUDY</a:t>
            </a:r>
            <a:endParaRPr lang="en-US" sz="4400" dirty="0"/>
          </a:p>
        </p:txBody>
      </p:sp>
      <p:sp>
        <p:nvSpPr>
          <p:cNvPr id="5" name="Slide Number Placeholder 4"/>
          <p:cNvSpPr>
            <a:spLocks noGrp="1"/>
          </p:cNvSpPr>
          <p:nvPr>
            <p:ph type="sldNum" sz="quarter" idx="13"/>
          </p:nvPr>
        </p:nvSpPr>
        <p:spPr/>
        <p:txBody>
          <a:bodyPr/>
          <a:lstStyle/>
          <a:p>
            <a:fld id="{5E8BC936-0928-C346-B13E-04BD58031644}" type="slidenum">
              <a:rPr lang="en-US" smtClean="0"/>
              <a:pPr/>
              <a:t>31</a:t>
            </a:fld>
            <a:endParaRPr lang="en-US" dirty="0"/>
          </a:p>
        </p:txBody>
      </p:sp>
      <p:sp>
        <p:nvSpPr>
          <p:cNvPr id="3" name="Content Placeholder 2"/>
          <p:cNvSpPr>
            <a:spLocks noGrp="1"/>
          </p:cNvSpPr>
          <p:nvPr>
            <p:ph sz="quarter" idx="14"/>
          </p:nvPr>
        </p:nvSpPr>
        <p:spPr/>
        <p:txBody>
          <a:bodyPr/>
          <a:lstStyle/>
          <a:p>
            <a:pPr>
              <a:buFont typeface="Arial" pitchFamily="34" charset="0"/>
              <a:buChar char="•"/>
            </a:pPr>
            <a:r>
              <a:rPr lang="en-US" sz="2400" dirty="0" smtClean="0"/>
              <a:t> </a:t>
            </a:r>
            <a:r>
              <a:rPr lang="en-US" sz="2400" dirty="0" smtClean="0">
                <a:solidFill>
                  <a:schemeClr val="tx1"/>
                </a:solidFill>
              </a:rPr>
              <a:t>Analyze the collected data and study the results</a:t>
            </a:r>
          </a:p>
          <a:p>
            <a:endParaRPr lang="en-US" sz="2400" dirty="0" smtClean="0">
              <a:solidFill>
                <a:schemeClr val="tx1"/>
              </a:solidFill>
            </a:endParaRPr>
          </a:p>
          <a:p>
            <a:pPr>
              <a:buFont typeface="Arial" pitchFamily="34" charset="0"/>
              <a:buChar char="•"/>
            </a:pPr>
            <a:r>
              <a:rPr lang="en-US" sz="2400" dirty="0" smtClean="0">
                <a:solidFill>
                  <a:schemeClr val="tx1"/>
                </a:solidFill>
              </a:rPr>
              <a:t>Look at different aspects of your test (look at they system as well as the tool)</a:t>
            </a:r>
          </a:p>
          <a:p>
            <a:endParaRPr lang="en-US" sz="2400" dirty="0" smtClean="0">
              <a:solidFill>
                <a:schemeClr val="tx1"/>
              </a:solidFill>
            </a:endParaRPr>
          </a:p>
          <a:p>
            <a:pPr>
              <a:buFont typeface="Arial" pitchFamily="34" charset="0"/>
              <a:buChar char="•"/>
            </a:pPr>
            <a:r>
              <a:rPr lang="en-US" sz="2400" dirty="0" smtClean="0">
                <a:solidFill>
                  <a:schemeClr val="tx1"/>
                </a:solidFill>
              </a:rPr>
              <a:t>Compare data to what was predicted</a:t>
            </a:r>
          </a:p>
          <a:p>
            <a:endParaRPr lang="en-US" sz="2400" dirty="0" smtClean="0">
              <a:solidFill>
                <a:schemeClr val="tx1"/>
              </a:solidFill>
            </a:endParaRPr>
          </a:p>
          <a:p>
            <a:pPr>
              <a:buFont typeface="Arial" pitchFamily="34" charset="0"/>
              <a:buChar char="•"/>
            </a:pPr>
            <a:r>
              <a:rPr lang="en-US" sz="2400" dirty="0" smtClean="0">
                <a:solidFill>
                  <a:schemeClr val="tx1"/>
                </a:solidFill>
              </a:rPr>
              <a:t>Summarize and reflect on what was learned</a:t>
            </a:r>
            <a:endParaRPr lang="en-US" sz="2400" dirty="0">
              <a:solidFill>
                <a:schemeClr val="tx1"/>
              </a:solidFill>
            </a:endParaRPr>
          </a:p>
        </p:txBody>
      </p:sp>
      <p:sp>
        <p:nvSpPr>
          <p:cNvPr id="7" name="Content Placeholder 6"/>
          <p:cNvSpPr>
            <a:spLocks noGrp="1"/>
          </p:cNvSpPr>
          <p:nvPr>
            <p:ph sz="quarter" idx="15"/>
          </p:nvPr>
        </p:nvSpPr>
        <p:spPr/>
        <p:txBody>
          <a:bodyPr/>
          <a:lstStyle/>
          <a:p>
            <a:pPr marL="342900" indent="-342900">
              <a:buFont typeface="Arial" panose="020B0604020202020204" pitchFamily="34" charset="0"/>
              <a:buChar char="•"/>
            </a:pPr>
            <a:r>
              <a:rPr lang="en-US" b="1" dirty="0"/>
              <a:t>Quantitative Measures: </a:t>
            </a:r>
            <a:r>
              <a:rPr lang="en-US" dirty="0"/>
              <a:t>10/10 assessments done included all elements, average time to complete assessment 4 min (range 2-8 min), assessments/opportunities 10/15</a:t>
            </a:r>
          </a:p>
          <a:p>
            <a:pPr marL="342900" indent="-342900">
              <a:buFont typeface="Arial" panose="020B0604020202020204" pitchFamily="34" charset="0"/>
              <a:buChar char="•"/>
            </a:pPr>
            <a:r>
              <a:rPr lang="en-US" b="1" dirty="0"/>
              <a:t>Qualitative Measures: </a:t>
            </a:r>
            <a:r>
              <a:rPr lang="en-US" dirty="0"/>
              <a:t>Nurse noted difficulty when patient was sleeping, and lights were off, parent did not want to be disturbed</a:t>
            </a:r>
            <a:endParaRPr lang="en-US" b="1" dirty="0"/>
          </a:p>
          <a:p>
            <a:endParaRPr lang="en-US" dirty="0"/>
          </a:p>
        </p:txBody>
      </p:sp>
      <p:sp>
        <p:nvSpPr>
          <p:cNvPr id="6" name="Chevron 5"/>
          <p:cNvSpPr/>
          <p:nvPr/>
        </p:nvSpPr>
        <p:spPr>
          <a:xfrm rot="5400000">
            <a:off x="214884" y="214884"/>
            <a:ext cx="484632" cy="484632"/>
          </a:xfrm>
          <a:prstGeom prst="chevron">
            <a:avLst/>
          </a:prstGeom>
          <a:solidFill>
            <a:srgbClr val="003CA5"/>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rgbClr val="3DAD2C"/>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ACT</a:t>
            </a:r>
            <a:endParaRPr lang="en-US" sz="4400" dirty="0"/>
          </a:p>
        </p:txBody>
      </p:sp>
      <p:sp>
        <p:nvSpPr>
          <p:cNvPr id="5" name="Slide Number Placeholder 4"/>
          <p:cNvSpPr>
            <a:spLocks noGrp="1"/>
          </p:cNvSpPr>
          <p:nvPr>
            <p:ph type="sldNum" sz="quarter" idx="13"/>
          </p:nvPr>
        </p:nvSpPr>
        <p:spPr/>
        <p:txBody>
          <a:bodyPr/>
          <a:lstStyle/>
          <a:p>
            <a:fld id="{5E8BC936-0928-C346-B13E-04BD58031644}" type="slidenum">
              <a:rPr lang="en-US" smtClean="0"/>
              <a:pPr/>
              <a:t>32</a:t>
            </a:fld>
            <a:endParaRPr lang="en-US" dirty="0"/>
          </a:p>
        </p:txBody>
      </p:sp>
      <p:sp>
        <p:nvSpPr>
          <p:cNvPr id="3" name="Content Placeholder 2"/>
          <p:cNvSpPr>
            <a:spLocks noGrp="1"/>
          </p:cNvSpPr>
          <p:nvPr>
            <p:ph sz="quarter" idx="14"/>
          </p:nvPr>
        </p:nvSpPr>
        <p:spPr>
          <a:xfrm>
            <a:off x="457200" y="1056904"/>
            <a:ext cx="3977640" cy="5317384"/>
          </a:xfrm>
        </p:spPr>
        <p:txBody>
          <a:bodyPr/>
          <a:lstStyle/>
          <a:p>
            <a:pPr>
              <a:buFont typeface="Arial" pitchFamily="34" charset="0"/>
              <a:buChar char="•"/>
            </a:pPr>
            <a:r>
              <a:rPr lang="en-US" sz="2400" dirty="0" smtClean="0"/>
              <a:t> </a:t>
            </a:r>
            <a:r>
              <a:rPr lang="en-US" sz="2400" dirty="0" smtClean="0">
                <a:solidFill>
                  <a:schemeClr val="tx1"/>
                </a:solidFill>
              </a:rPr>
              <a:t>Based on your study of your test, refine the change and make modifications</a:t>
            </a:r>
          </a:p>
          <a:p>
            <a:pPr>
              <a:buFont typeface="Arial" pitchFamily="34" charset="0"/>
              <a:buChar char="•"/>
            </a:pPr>
            <a:r>
              <a:rPr lang="en-US" sz="2400" dirty="0" smtClean="0">
                <a:solidFill>
                  <a:schemeClr val="tx1"/>
                </a:solidFill>
              </a:rPr>
              <a:t> Prepare a plan for the next test</a:t>
            </a:r>
          </a:p>
          <a:p>
            <a:pPr lvl="8">
              <a:buFont typeface="Arial" pitchFamily="34" charset="0"/>
              <a:buChar char="•"/>
            </a:pPr>
            <a:r>
              <a:rPr lang="en-US" sz="2400" b="1" dirty="0" smtClean="0">
                <a:solidFill>
                  <a:schemeClr val="tx1"/>
                </a:solidFill>
              </a:rPr>
              <a:t>A – Adopt </a:t>
            </a:r>
            <a:r>
              <a:rPr lang="en-US" sz="2400" dirty="0" smtClean="0">
                <a:solidFill>
                  <a:schemeClr val="tx1"/>
                </a:solidFill>
              </a:rPr>
              <a:t>– Adopt the change to a larger scale</a:t>
            </a:r>
          </a:p>
          <a:p>
            <a:pPr lvl="8">
              <a:buFont typeface="Arial" pitchFamily="34" charset="0"/>
              <a:buChar char="•"/>
            </a:pPr>
            <a:r>
              <a:rPr lang="en-US" sz="2400" b="1" dirty="0" smtClean="0">
                <a:solidFill>
                  <a:schemeClr val="tx1"/>
                </a:solidFill>
              </a:rPr>
              <a:t>C – Change </a:t>
            </a:r>
            <a:r>
              <a:rPr lang="en-US" sz="2400" dirty="0" smtClean="0">
                <a:solidFill>
                  <a:schemeClr val="tx1"/>
                </a:solidFill>
              </a:rPr>
              <a:t>– Change or refine the test of change and continue testing before scaling up</a:t>
            </a:r>
          </a:p>
          <a:p>
            <a:pPr lvl="8"/>
            <a:r>
              <a:rPr lang="en-US" b="1" dirty="0" smtClean="0">
                <a:solidFill>
                  <a:schemeClr val="tx1"/>
                </a:solidFill>
              </a:rPr>
              <a:t>T – Trash </a:t>
            </a:r>
            <a:r>
              <a:rPr lang="en-US" dirty="0" smtClean="0">
                <a:solidFill>
                  <a:schemeClr val="tx1"/>
                </a:solidFill>
              </a:rPr>
              <a:t>– Trash or abandon the test of change and move on to the next test</a:t>
            </a:r>
          </a:p>
          <a:p>
            <a:pPr lvl="8">
              <a:buFont typeface="Arial" pitchFamily="34" charset="0"/>
              <a:buChar char="•"/>
            </a:pPr>
            <a:endParaRPr lang="en-US" sz="2400" dirty="0" smtClean="0"/>
          </a:p>
        </p:txBody>
      </p:sp>
      <p:sp>
        <p:nvSpPr>
          <p:cNvPr id="7" name="Content Placeholder 6"/>
          <p:cNvSpPr>
            <a:spLocks noGrp="1"/>
          </p:cNvSpPr>
          <p:nvPr>
            <p:ph sz="quarter" idx="15"/>
          </p:nvPr>
        </p:nvSpPr>
        <p:spPr/>
        <p:txBody>
          <a:bodyPr/>
          <a:lstStyle/>
          <a:p>
            <a:pPr marL="342900" indent="-342900">
              <a:buFont typeface="Arial" panose="020B0604020202020204" pitchFamily="34" charset="0"/>
              <a:buChar char="•"/>
            </a:pPr>
            <a:r>
              <a:rPr lang="en-US" b="1" dirty="0" smtClean="0"/>
              <a:t>C-Change: </a:t>
            </a:r>
            <a:r>
              <a:rPr lang="en-US" dirty="0" smtClean="0"/>
              <a:t>Do in-person job instruction right after brief using train-the-trainer model</a:t>
            </a:r>
          </a:p>
          <a:p>
            <a:pPr marL="342900" indent="-342900">
              <a:buFont typeface="Arial" panose="020B0604020202020204" pitchFamily="34" charset="0"/>
              <a:buChar char="•"/>
            </a:pPr>
            <a:r>
              <a:rPr lang="en-US" b="1" dirty="0" smtClean="0"/>
              <a:t>C-Change: </a:t>
            </a:r>
            <a:r>
              <a:rPr lang="en-US" dirty="0" smtClean="0"/>
              <a:t>Give RNs min-flashlights to do assessments while patient sleeping</a:t>
            </a:r>
          </a:p>
          <a:p>
            <a:pPr marL="342900" indent="-342900">
              <a:buFont typeface="Arial" panose="020B0604020202020204" pitchFamily="34" charset="0"/>
              <a:buChar char="•"/>
            </a:pPr>
            <a:r>
              <a:rPr lang="en-US" b="1" dirty="0" smtClean="0"/>
              <a:t>C-Change: </a:t>
            </a:r>
            <a:r>
              <a:rPr lang="en-US" dirty="0" smtClean="0"/>
              <a:t>Family engagement/education regarding expectations of hourly IV assessments</a:t>
            </a:r>
            <a:endParaRPr lang="en-US" b="1" dirty="0"/>
          </a:p>
        </p:txBody>
      </p:sp>
      <p:sp>
        <p:nvSpPr>
          <p:cNvPr id="6" name="Chevron 5"/>
          <p:cNvSpPr/>
          <p:nvPr/>
        </p:nvSpPr>
        <p:spPr>
          <a:xfrm rot="5400000">
            <a:off x="214884" y="214884"/>
            <a:ext cx="484632" cy="484632"/>
          </a:xfrm>
          <a:prstGeom prst="chevron">
            <a:avLst/>
          </a:prstGeom>
          <a:solidFill>
            <a:srgbClr val="003CA5"/>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rgbClr val="3DAD2C"/>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Graphic depiction of sequential approach to PDSA, described in text."/>
          <p:cNvPicPr>
            <a:picLocks noChangeAspect="1" noChangeArrowheads="1"/>
          </p:cNvPicPr>
          <p:nvPr/>
        </p:nvPicPr>
        <p:blipFill>
          <a:blip r:embed="rId2" cstate="print"/>
          <a:srcRect/>
          <a:stretch>
            <a:fillRect/>
          </a:stretch>
        </p:blipFill>
        <p:spPr bwMode="auto">
          <a:xfrm>
            <a:off x="1433361" y="1069948"/>
            <a:ext cx="6110439" cy="4797452"/>
          </a:xfrm>
          <a:prstGeom prst="rect">
            <a:avLst/>
          </a:prstGeom>
          <a:noFill/>
        </p:spPr>
      </p:pic>
      <p:sp>
        <p:nvSpPr>
          <p:cNvPr id="3" name="TextBox 2"/>
          <p:cNvSpPr txBox="1"/>
          <p:nvPr/>
        </p:nvSpPr>
        <p:spPr>
          <a:xfrm>
            <a:off x="685800" y="457200"/>
            <a:ext cx="7543800" cy="584775"/>
          </a:xfrm>
          <a:prstGeom prst="rect">
            <a:avLst/>
          </a:prstGeom>
          <a:noFill/>
        </p:spPr>
        <p:txBody>
          <a:bodyPr wrap="square" rtlCol="0">
            <a:spAutoFit/>
          </a:bodyPr>
          <a:lstStyle/>
          <a:p>
            <a:r>
              <a:rPr lang="en-US" sz="3200" b="1" dirty="0" smtClean="0">
                <a:solidFill>
                  <a:schemeClr val="accent1">
                    <a:lumMod val="75000"/>
                  </a:schemeClr>
                </a:solidFill>
              </a:rPr>
              <a:t>Ramping up for Improvement &amp; Change</a:t>
            </a:r>
            <a:endParaRPr lang="en-US" sz="3200" b="1" dirty="0">
              <a:solidFill>
                <a:schemeClr val="accent1">
                  <a:lumMod val="75000"/>
                </a:schemeClr>
              </a:solidFill>
            </a:endParaRPr>
          </a:p>
        </p:txBody>
      </p:sp>
      <p:sp>
        <p:nvSpPr>
          <p:cNvPr id="4" name="Slide Number Placeholder 3"/>
          <p:cNvSpPr>
            <a:spLocks noGrp="1"/>
          </p:cNvSpPr>
          <p:nvPr>
            <p:ph type="sldNum" sz="quarter" idx="11"/>
          </p:nvPr>
        </p:nvSpPr>
        <p:spPr/>
        <p:txBody>
          <a:bodyPr/>
          <a:lstStyle/>
          <a:p>
            <a:pPr>
              <a:defRPr/>
            </a:pPr>
            <a:fld id="{F3CE8804-FE58-476F-B7BC-CAE0AF4D727A}" type="slidenum">
              <a:rPr lang="en-US" smtClean="0"/>
              <a:pPr>
                <a:defRPr/>
              </a:pPr>
              <a:t>33</a:t>
            </a:fld>
            <a:endParaRPr lang="en-US"/>
          </a:p>
        </p:txBody>
      </p:sp>
      <p:sp>
        <p:nvSpPr>
          <p:cNvPr id="5" name="Chevron 4"/>
          <p:cNvSpPr/>
          <p:nvPr/>
        </p:nvSpPr>
        <p:spPr>
          <a:xfrm rot="5400000">
            <a:off x="214884" y="214884"/>
            <a:ext cx="484632" cy="484632"/>
          </a:xfrm>
          <a:prstGeom prst="chevron">
            <a:avLst/>
          </a:prstGeom>
          <a:solidFill>
            <a:srgbClr val="003CA5"/>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rgbClr val="3DAD2C"/>
              </a:solidFill>
            </a:endParaRPr>
          </a:p>
        </p:txBody>
      </p:sp>
      <p:sp>
        <p:nvSpPr>
          <p:cNvPr id="6" name="TextBox 5"/>
          <p:cNvSpPr txBox="1"/>
          <p:nvPr/>
        </p:nvSpPr>
        <p:spPr>
          <a:xfrm>
            <a:off x="1258784" y="5308270"/>
            <a:ext cx="6285016" cy="584775"/>
          </a:xfrm>
          <a:prstGeom prst="rect">
            <a:avLst/>
          </a:prstGeom>
          <a:noFill/>
        </p:spPr>
        <p:txBody>
          <a:bodyPr wrap="square" rtlCol="0">
            <a:spAutoFit/>
          </a:bodyPr>
          <a:lstStyle/>
          <a:p>
            <a:pPr algn="ctr"/>
            <a:r>
              <a:rPr lang="en-US" sz="3200" b="1" dirty="0" smtClean="0">
                <a:solidFill>
                  <a:srgbClr val="009ADF"/>
                </a:solidFill>
              </a:rPr>
              <a:t>PDSA cycles must be linked</a:t>
            </a:r>
            <a:endParaRPr lang="en-US" sz="3200" b="1" dirty="0">
              <a:solidFill>
                <a:srgbClr val="009ADF"/>
              </a:solidFill>
            </a:endParaRPr>
          </a:p>
        </p:txBody>
      </p:sp>
    </p:spTree>
    <p:extLst>
      <p:ext uri="{BB962C8B-B14F-4D97-AF65-F5344CB8AC3E}">
        <p14:creationId xmlns:p14="http://schemas.microsoft.com/office/powerpoint/2010/main" val="18513590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Common PDSA pitfalls</a:t>
            </a:r>
            <a:endParaRPr lang="en-US" sz="3600" dirty="0"/>
          </a:p>
        </p:txBody>
      </p:sp>
      <p:sp>
        <p:nvSpPr>
          <p:cNvPr id="5" name="Slide Number Placeholder 4"/>
          <p:cNvSpPr>
            <a:spLocks noGrp="1"/>
          </p:cNvSpPr>
          <p:nvPr>
            <p:ph type="sldNum" sz="quarter" idx="11"/>
          </p:nvPr>
        </p:nvSpPr>
        <p:spPr/>
        <p:txBody>
          <a:bodyPr/>
          <a:lstStyle/>
          <a:p>
            <a:fld id="{5E8BC936-0928-C346-B13E-04BD58031644}" type="slidenum">
              <a:rPr lang="en-US" smtClean="0"/>
              <a:pPr/>
              <a:t>34</a:t>
            </a:fld>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756518" y="1371600"/>
            <a:ext cx="7630964" cy="4572000"/>
          </a:xfrm>
          <a:prstGeom prst="rect">
            <a:avLst/>
          </a:prstGeom>
          <a:noFill/>
          <a:ln w="9525">
            <a:noFill/>
            <a:miter lim="800000"/>
            <a:headEnd/>
            <a:tailEnd/>
          </a:ln>
        </p:spPr>
      </p:pic>
      <p:sp>
        <p:nvSpPr>
          <p:cNvPr id="6" name="Chevron 5"/>
          <p:cNvSpPr/>
          <p:nvPr/>
        </p:nvSpPr>
        <p:spPr>
          <a:xfrm rot="5400000">
            <a:off x="214884" y="214884"/>
            <a:ext cx="484632" cy="484632"/>
          </a:xfrm>
          <a:prstGeom prst="chevron">
            <a:avLst/>
          </a:prstGeom>
          <a:solidFill>
            <a:srgbClr val="003CA5"/>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rgbClr val="3DAD2C"/>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Start Small….</a:t>
            </a:r>
            <a:endParaRPr lang="en-US" sz="3200" dirty="0"/>
          </a:p>
        </p:txBody>
      </p:sp>
      <p:sp>
        <p:nvSpPr>
          <p:cNvPr id="5" name="Slide Number Placeholder 4"/>
          <p:cNvSpPr>
            <a:spLocks noGrp="1"/>
          </p:cNvSpPr>
          <p:nvPr>
            <p:ph type="sldNum" sz="quarter" idx="11"/>
          </p:nvPr>
        </p:nvSpPr>
        <p:spPr/>
        <p:txBody>
          <a:bodyPr/>
          <a:lstStyle/>
          <a:p>
            <a:fld id="{5E8BC936-0928-C346-B13E-04BD58031644}" type="slidenum">
              <a:rPr lang="en-US" smtClean="0"/>
              <a:pPr/>
              <a:t>35</a:t>
            </a:fld>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457200" y="1438668"/>
            <a:ext cx="8229600" cy="4437863"/>
          </a:xfrm>
          <a:prstGeom prst="rect">
            <a:avLst/>
          </a:prstGeom>
          <a:noFill/>
          <a:ln w="9525">
            <a:noFill/>
            <a:miter lim="800000"/>
            <a:headEnd/>
            <a:tailEnd/>
          </a:ln>
        </p:spPr>
      </p:pic>
      <p:pic>
        <p:nvPicPr>
          <p:cNvPr id="7" name="Picture 2"/>
          <p:cNvPicPr>
            <a:picLocks noChangeAspect="1" noChangeArrowheads="1"/>
          </p:cNvPicPr>
          <p:nvPr/>
        </p:nvPicPr>
        <p:blipFill>
          <a:blip r:embed="rId3"/>
          <a:srcRect/>
          <a:stretch>
            <a:fillRect/>
          </a:stretch>
        </p:blipFill>
        <p:spPr bwMode="auto">
          <a:xfrm>
            <a:off x="6544020" y="165885"/>
            <a:ext cx="1828627" cy="1806136"/>
          </a:xfrm>
          <a:prstGeom prst="rect">
            <a:avLst/>
          </a:prstGeom>
          <a:noFill/>
          <a:ln w="9525">
            <a:noFill/>
            <a:miter lim="800000"/>
            <a:headEnd/>
            <a:tailEnd/>
          </a:ln>
        </p:spPr>
      </p:pic>
      <p:sp>
        <p:nvSpPr>
          <p:cNvPr id="6" name="Chevron 5"/>
          <p:cNvSpPr/>
          <p:nvPr/>
        </p:nvSpPr>
        <p:spPr>
          <a:xfrm rot="5400000">
            <a:off x="214884" y="214884"/>
            <a:ext cx="484632" cy="484632"/>
          </a:xfrm>
          <a:prstGeom prst="chevron">
            <a:avLst/>
          </a:prstGeom>
          <a:solidFill>
            <a:srgbClr val="003CA5"/>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rgbClr val="3DAD2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But Scale Up Fast….</a:t>
            </a:r>
            <a:endParaRPr lang="en-US" sz="3200" dirty="0"/>
          </a:p>
        </p:txBody>
      </p:sp>
      <p:sp>
        <p:nvSpPr>
          <p:cNvPr id="5" name="Slide Number Placeholder 4"/>
          <p:cNvSpPr>
            <a:spLocks noGrp="1"/>
          </p:cNvSpPr>
          <p:nvPr>
            <p:ph type="sldNum" sz="quarter" idx="11"/>
          </p:nvPr>
        </p:nvSpPr>
        <p:spPr/>
        <p:txBody>
          <a:bodyPr/>
          <a:lstStyle/>
          <a:p>
            <a:fld id="{5E8BC936-0928-C346-B13E-04BD58031644}" type="slidenum">
              <a:rPr lang="en-US" smtClean="0"/>
              <a:pPr/>
              <a:t>36</a:t>
            </a:fld>
            <a:endParaRPr lang="en-US" dirty="0"/>
          </a:p>
        </p:txBody>
      </p:sp>
      <p:pic>
        <p:nvPicPr>
          <p:cNvPr id="6146" name="Picture 2"/>
          <p:cNvPicPr>
            <a:picLocks noGrp="1" noChangeAspect="1" noChangeArrowheads="1"/>
          </p:cNvPicPr>
          <p:nvPr>
            <p:ph idx="1"/>
          </p:nvPr>
        </p:nvPicPr>
        <p:blipFill>
          <a:blip r:embed="rId2"/>
          <a:srcRect/>
          <a:stretch>
            <a:fillRect/>
          </a:stretch>
        </p:blipFill>
        <p:spPr bwMode="auto">
          <a:xfrm>
            <a:off x="7260116" y="176270"/>
            <a:ext cx="1637439" cy="1608463"/>
          </a:xfrm>
          <a:prstGeom prst="rect">
            <a:avLst/>
          </a:prstGeom>
          <a:noFill/>
          <a:ln w="9525">
            <a:noFill/>
            <a:miter lim="800000"/>
            <a:headEnd/>
            <a:tailEnd/>
          </a:ln>
        </p:spPr>
      </p:pic>
      <p:pic>
        <p:nvPicPr>
          <p:cNvPr id="6147" name="Picture 3"/>
          <p:cNvPicPr>
            <a:picLocks noChangeAspect="1" noChangeArrowheads="1"/>
          </p:cNvPicPr>
          <p:nvPr/>
        </p:nvPicPr>
        <p:blipFill>
          <a:blip r:embed="rId3"/>
          <a:srcRect/>
          <a:stretch>
            <a:fillRect/>
          </a:stretch>
        </p:blipFill>
        <p:spPr bwMode="auto">
          <a:xfrm>
            <a:off x="457200" y="2016087"/>
            <a:ext cx="8069855" cy="4358201"/>
          </a:xfrm>
          <a:prstGeom prst="rect">
            <a:avLst/>
          </a:prstGeom>
          <a:noFill/>
          <a:ln w="9525">
            <a:noFill/>
            <a:miter lim="800000"/>
            <a:headEnd/>
            <a:tailEnd/>
          </a:ln>
        </p:spPr>
      </p:pic>
      <p:sp>
        <p:nvSpPr>
          <p:cNvPr id="6" name="Chevron 5"/>
          <p:cNvSpPr/>
          <p:nvPr/>
        </p:nvSpPr>
        <p:spPr>
          <a:xfrm rot="5400000">
            <a:off x="214884" y="214884"/>
            <a:ext cx="484632" cy="484632"/>
          </a:xfrm>
          <a:prstGeom prst="chevron">
            <a:avLst/>
          </a:prstGeom>
          <a:solidFill>
            <a:srgbClr val="003CA5"/>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rgbClr val="3DAD2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amond(in)">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of Measures</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b="1" dirty="0" smtClean="0"/>
              <a:t>Outcome Measures: </a:t>
            </a:r>
            <a:r>
              <a:rPr lang="en-US" dirty="0" smtClean="0"/>
              <a:t>Relates to your problem statement and aim statement</a:t>
            </a:r>
            <a:endParaRPr lang="en-US" b="1" dirty="0" smtClean="0"/>
          </a:p>
          <a:p>
            <a:pPr marL="633222" lvl="2" indent="-285750">
              <a:buFont typeface="Arial" panose="020B0604020202020204" pitchFamily="34" charset="0"/>
              <a:buChar char="•"/>
            </a:pPr>
            <a:r>
              <a:rPr lang="en-US" dirty="0" smtClean="0"/>
              <a:t>Number of moderate-severe PIVIE/patient days</a:t>
            </a:r>
          </a:p>
          <a:p>
            <a:pPr marL="285750" indent="-285750">
              <a:buFont typeface="Arial" panose="020B0604020202020204" pitchFamily="34" charset="0"/>
              <a:buChar char="•"/>
            </a:pPr>
            <a:r>
              <a:rPr lang="en-US" b="1" dirty="0" smtClean="0"/>
              <a:t>Process Measures: </a:t>
            </a:r>
            <a:r>
              <a:rPr lang="en-US" dirty="0" smtClean="0"/>
              <a:t>Steps in the system</a:t>
            </a:r>
          </a:p>
          <a:p>
            <a:pPr marL="633222" lvl="2" indent="-285750">
              <a:buFont typeface="Arial" panose="020B0604020202020204" pitchFamily="34" charset="0"/>
              <a:buChar char="•"/>
            </a:pPr>
            <a:r>
              <a:rPr lang="en-US" dirty="0" smtClean="0"/>
              <a:t>Number of complete hourly assessments done/opportunities</a:t>
            </a:r>
          </a:p>
          <a:p>
            <a:pPr marL="285750" indent="-285750">
              <a:buFont typeface="Arial" panose="020B0604020202020204" pitchFamily="34" charset="0"/>
              <a:buChar char="•"/>
            </a:pPr>
            <a:r>
              <a:rPr lang="en-US" b="1" dirty="0" smtClean="0"/>
              <a:t>Balancing Measures: </a:t>
            </a:r>
            <a:r>
              <a:rPr lang="en-US" dirty="0" smtClean="0"/>
              <a:t>Are changes designed to improvement the system causing problems in another system?</a:t>
            </a:r>
          </a:p>
          <a:p>
            <a:pPr marL="633222" lvl="2" indent="-285750">
              <a:buFont typeface="Arial" panose="020B0604020202020204" pitchFamily="34" charset="0"/>
              <a:buChar char="•"/>
            </a:pPr>
            <a:r>
              <a:rPr lang="en-US" dirty="0" smtClean="0"/>
              <a:t>Time to do assessments</a:t>
            </a:r>
          </a:p>
          <a:p>
            <a:pPr marL="633222" lvl="2" indent="-285750">
              <a:buFont typeface="Arial" panose="020B0604020202020204" pitchFamily="34" charset="0"/>
              <a:buChar char="•"/>
            </a:pPr>
            <a:r>
              <a:rPr lang="en-US" dirty="0" smtClean="0"/>
              <a:t>Patient satisfaction</a:t>
            </a:r>
          </a:p>
          <a:p>
            <a:pPr marL="285750" indent="-285750">
              <a:buFont typeface="Arial" panose="020B0604020202020204" pitchFamily="34" charset="0"/>
              <a:buChar char="•"/>
            </a:pPr>
            <a:endParaRPr lang="en-US" b="1" dirty="0"/>
          </a:p>
        </p:txBody>
      </p:sp>
      <p:sp>
        <p:nvSpPr>
          <p:cNvPr id="4" name="Slide Number Placeholder 3"/>
          <p:cNvSpPr>
            <a:spLocks noGrp="1"/>
          </p:cNvSpPr>
          <p:nvPr>
            <p:ph type="sldNum" sz="quarter" idx="11"/>
          </p:nvPr>
        </p:nvSpPr>
        <p:spPr/>
        <p:txBody>
          <a:bodyPr/>
          <a:lstStyle/>
          <a:p>
            <a:fld id="{5E8BC936-0928-C346-B13E-04BD58031644}" type="slidenum">
              <a:rPr lang="en-US" smtClean="0"/>
              <a:pPr/>
              <a:t>37</a:t>
            </a:fld>
            <a:endParaRPr lang="en-US" dirty="0"/>
          </a:p>
        </p:txBody>
      </p:sp>
    </p:spTree>
    <p:extLst>
      <p:ext uri="{BB962C8B-B14F-4D97-AF65-F5344CB8AC3E}">
        <p14:creationId xmlns:p14="http://schemas.microsoft.com/office/powerpoint/2010/main" val="31339666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Run </a:t>
            </a:r>
            <a:r>
              <a:rPr lang="en-US" sz="4000" dirty="0" smtClean="0"/>
              <a:t>Charts and Contro</a:t>
            </a:r>
            <a:r>
              <a:rPr lang="en-US" sz="4000" dirty="0" smtClean="0"/>
              <a:t>l Charts</a:t>
            </a:r>
            <a:endParaRPr lang="en-US" sz="4000" dirty="0"/>
          </a:p>
        </p:txBody>
      </p:sp>
      <p:sp>
        <p:nvSpPr>
          <p:cNvPr id="5" name="Slide Number Placeholder 4"/>
          <p:cNvSpPr>
            <a:spLocks noGrp="1"/>
          </p:cNvSpPr>
          <p:nvPr>
            <p:ph type="sldNum" sz="quarter" idx="13"/>
          </p:nvPr>
        </p:nvSpPr>
        <p:spPr/>
        <p:txBody>
          <a:bodyPr/>
          <a:lstStyle/>
          <a:p>
            <a:fld id="{5E8BC936-0928-C346-B13E-04BD58031644}" type="slidenum">
              <a:rPr lang="en-US" smtClean="0"/>
              <a:pPr/>
              <a:t>38</a:t>
            </a:fld>
            <a:endParaRPr lang="en-US" dirty="0"/>
          </a:p>
        </p:txBody>
      </p:sp>
      <p:sp>
        <p:nvSpPr>
          <p:cNvPr id="3" name="Content Placeholder 2"/>
          <p:cNvSpPr>
            <a:spLocks noGrp="1"/>
          </p:cNvSpPr>
          <p:nvPr>
            <p:ph sz="quarter" idx="14"/>
          </p:nvPr>
        </p:nvSpPr>
        <p:spPr>
          <a:xfrm>
            <a:off x="457200" y="1371600"/>
            <a:ext cx="3977640" cy="3420533"/>
          </a:xfrm>
        </p:spPr>
        <p:txBody>
          <a:bodyPr/>
          <a:lstStyle/>
          <a:p>
            <a:pPr>
              <a:buFont typeface="Arial" pitchFamily="34" charset="0"/>
              <a:buChar char="•"/>
            </a:pPr>
            <a:r>
              <a:rPr lang="en-US" dirty="0" smtClean="0"/>
              <a:t>Run charts show progress over time</a:t>
            </a:r>
          </a:p>
          <a:p>
            <a:pPr>
              <a:buFont typeface="Arial" pitchFamily="34" charset="0"/>
              <a:buChar char="•"/>
            </a:pPr>
            <a:r>
              <a:rPr lang="en-US" dirty="0" smtClean="0"/>
              <a:t>Useful for determining trends or patterns in a process</a:t>
            </a:r>
          </a:p>
          <a:p>
            <a:pPr>
              <a:buFont typeface="Arial" pitchFamily="34" charset="0"/>
              <a:buChar char="•"/>
            </a:pPr>
            <a:r>
              <a:rPr lang="en-US" dirty="0" smtClean="0"/>
              <a:t>Visually show how well (or poorly) a process is </a:t>
            </a:r>
            <a:r>
              <a:rPr lang="en-US" dirty="0" smtClean="0"/>
              <a:t>performing</a:t>
            </a:r>
          </a:p>
          <a:p>
            <a:pPr>
              <a:buFont typeface="Arial" pitchFamily="34" charset="0"/>
              <a:buChar char="•"/>
            </a:pPr>
            <a:r>
              <a:rPr lang="en-US" dirty="0" smtClean="0"/>
              <a:t>Need around 10 data points</a:t>
            </a:r>
          </a:p>
          <a:p>
            <a:pPr>
              <a:buFont typeface="Arial" pitchFamily="34" charset="0"/>
              <a:buChar char="•"/>
            </a:pPr>
            <a:r>
              <a:rPr lang="en-US" dirty="0" smtClean="0"/>
              <a:t>Plot the median</a:t>
            </a:r>
            <a:endParaRPr lang="en-US" dirty="0"/>
          </a:p>
        </p:txBody>
      </p:sp>
      <p:sp>
        <p:nvSpPr>
          <p:cNvPr id="7" name="Content Placeholder 6"/>
          <p:cNvSpPr>
            <a:spLocks noGrp="1"/>
          </p:cNvSpPr>
          <p:nvPr>
            <p:ph sz="quarter" idx="15"/>
          </p:nvPr>
        </p:nvSpPr>
        <p:spPr>
          <a:xfrm>
            <a:off x="4707621" y="1371599"/>
            <a:ext cx="3977640" cy="4842933"/>
          </a:xfrm>
        </p:spPr>
        <p:txBody>
          <a:bodyPr>
            <a:normAutofit/>
          </a:bodyPr>
          <a:lstStyle/>
          <a:p>
            <a:pPr>
              <a:buFont typeface="Arial" pitchFamily="34" charset="0"/>
              <a:buChar char="•"/>
            </a:pPr>
            <a:r>
              <a:rPr lang="en-US" dirty="0"/>
              <a:t> Control charts show how a system is performing within the upper and lower specification limits as well as with the </a:t>
            </a:r>
            <a:r>
              <a:rPr lang="en-US" dirty="0" smtClean="0"/>
              <a:t>average</a:t>
            </a:r>
            <a:endParaRPr lang="en-US" dirty="0"/>
          </a:p>
          <a:p>
            <a:pPr>
              <a:buFont typeface="Arial" pitchFamily="34" charset="0"/>
              <a:buChar char="•"/>
            </a:pPr>
            <a:r>
              <a:rPr lang="en-US" dirty="0"/>
              <a:t>Control charts  are plotted over </a:t>
            </a:r>
            <a:r>
              <a:rPr lang="en-US" dirty="0" smtClean="0"/>
              <a:t>time</a:t>
            </a:r>
          </a:p>
          <a:p>
            <a:pPr>
              <a:buFont typeface="Arial" pitchFamily="34" charset="0"/>
              <a:buChar char="•"/>
            </a:pPr>
            <a:r>
              <a:rPr lang="en-US" dirty="0" smtClean="0"/>
              <a:t>Need at least 15 data points, preferably 20 </a:t>
            </a:r>
          </a:p>
          <a:p>
            <a:pPr>
              <a:buFont typeface="Arial" pitchFamily="34" charset="0"/>
              <a:buChar char="•"/>
            </a:pPr>
            <a:r>
              <a:rPr lang="en-US" dirty="0" smtClean="0"/>
              <a:t>Plot the mean</a:t>
            </a:r>
          </a:p>
          <a:p>
            <a:pPr>
              <a:buFont typeface="Arial" pitchFamily="34" charset="0"/>
              <a:buChar char="•"/>
            </a:pPr>
            <a:r>
              <a:rPr lang="en-US" dirty="0" smtClean="0"/>
              <a:t>Plot the UCL/LCL</a:t>
            </a:r>
          </a:p>
          <a:p>
            <a:pPr>
              <a:buFont typeface="Arial" pitchFamily="34" charset="0"/>
              <a:buChar char="•"/>
            </a:pPr>
            <a:endParaRPr lang="en-US" dirty="0"/>
          </a:p>
          <a:p>
            <a:endParaRPr lang="en-US" dirty="0"/>
          </a:p>
        </p:txBody>
      </p:sp>
      <p:sp>
        <p:nvSpPr>
          <p:cNvPr id="6" name="Chevron 5"/>
          <p:cNvSpPr/>
          <p:nvPr/>
        </p:nvSpPr>
        <p:spPr>
          <a:xfrm rot="5400000">
            <a:off x="214884" y="214884"/>
            <a:ext cx="484632" cy="484632"/>
          </a:xfrm>
          <a:prstGeom prst="chevron">
            <a:avLst/>
          </a:prstGeom>
          <a:solidFill>
            <a:srgbClr val="0070C0"/>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rgbClr val="3DAD2C"/>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Run Chart - PIVIE</a:t>
            </a:r>
            <a:endParaRPr lang="en-US" dirty="0"/>
          </a:p>
        </p:txBody>
      </p:sp>
      <p:sp>
        <p:nvSpPr>
          <p:cNvPr id="3" name="Slide Number Placeholder 2"/>
          <p:cNvSpPr>
            <a:spLocks noGrp="1"/>
          </p:cNvSpPr>
          <p:nvPr>
            <p:ph type="sldNum" sz="quarter" idx="11"/>
          </p:nvPr>
        </p:nvSpPr>
        <p:spPr/>
        <p:txBody>
          <a:bodyPr/>
          <a:lstStyle/>
          <a:p>
            <a:fld id="{5E8BC936-0928-C346-B13E-04BD58031644}" type="slidenum">
              <a:rPr lang="en-US" smtClean="0"/>
              <a:pPr/>
              <a:t>39</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3" y="1295400"/>
            <a:ext cx="8029575"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4657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5E8BC936-0928-C346-B13E-04BD58031644}" type="slidenum">
              <a:rPr lang="en-US" smtClean="0"/>
              <a:pPr/>
              <a:t>4</a:t>
            </a:fld>
            <a:endParaRPr lang="en-US" dirty="0"/>
          </a:p>
        </p:txBody>
      </p:sp>
      <p:sp>
        <p:nvSpPr>
          <p:cNvPr id="5" name="TextBox 4"/>
          <p:cNvSpPr txBox="1"/>
          <p:nvPr/>
        </p:nvSpPr>
        <p:spPr>
          <a:xfrm>
            <a:off x="1020932" y="1162923"/>
            <a:ext cx="7590408" cy="830997"/>
          </a:xfrm>
          <a:prstGeom prst="rect">
            <a:avLst/>
          </a:prstGeom>
          <a:noFill/>
        </p:spPr>
        <p:txBody>
          <a:bodyPr wrap="square" rtlCol="0">
            <a:spAutoFit/>
          </a:bodyPr>
          <a:lstStyle/>
          <a:p>
            <a:pPr algn="ctr"/>
            <a:r>
              <a:rPr lang="en-US" sz="4800" b="1" dirty="0" smtClean="0"/>
              <a:t>Project Charter</a:t>
            </a:r>
            <a:endParaRPr lang="en-US" sz="4800" b="1" dirty="0"/>
          </a:p>
        </p:txBody>
      </p:sp>
      <p:pic>
        <p:nvPicPr>
          <p:cNvPr id="2050" name="Picture 2" descr="http://seapointcenter.com/wp-content/uploads/2014/05/Team-Charter-Diagram.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449"/>
          <a:stretch/>
        </p:blipFill>
        <p:spPr bwMode="auto">
          <a:xfrm>
            <a:off x="2608301" y="1993920"/>
            <a:ext cx="4078319" cy="3853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5385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8472" r="22764" b="4650"/>
          <a:stretch/>
        </p:blipFill>
        <p:spPr bwMode="auto">
          <a:xfrm>
            <a:off x="0" y="381000"/>
            <a:ext cx="9096924" cy="5659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38617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63" t="18861" r="23009" b="4780"/>
          <a:stretch/>
        </p:blipFill>
        <p:spPr bwMode="auto">
          <a:xfrm>
            <a:off x="110120" y="457200"/>
            <a:ext cx="8924096"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52483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Chart Analysis - BASICS</a:t>
            </a:r>
            <a:endParaRPr lang="en-US" dirty="0"/>
          </a:p>
        </p:txBody>
      </p:sp>
      <p:sp>
        <p:nvSpPr>
          <p:cNvPr id="3" name="Slide Number Placeholder 2"/>
          <p:cNvSpPr>
            <a:spLocks noGrp="1"/>
          </p:cNvSpPr>
          <p:nvPr>
            <p:ph type="sldNum" sz="quarter" idx="13"/>
          </p:nvPr>
        </p:nvSpPr>
        <p:spPr/>
        <p:txBody>
          <a:bodyPr/>
          <a:lstStyle/>
          <a:p>
            <a:fld id="{5E8BC936-0928-C346-B13E-04BD58031644}" type="slidenum">
              <a:rPr lang="en-US" smtClean="0"/>
              <a:pPr/>
              <a:t>42</a:t>
            </a:fld>
            <a:endParaRPr lang="en-US" dirty="0"/>
          </a:p>
        </p:txBody>
      </p:sp>
      <p:sp>
        <p:nvSpPr>
          <p:cNvPr id="4" name="Content Placeholder 3"/>
          <p:cNvSpPr>
            <a:spLocks noGrp="1"/>
          </p:cNvSpPr>
          <p:nvPr>
            <p:ph sz="quarter" idx="14"/>
          </p:nvPr>
        </p:nvSpPr>
        <p:spPr/>
        <p:txBody>
          <a:bodyPr/>
          <a:lstStyle/>
          <a:p>
            <a:pPr marL="342900" indent="-342900">
              <a:buFont typeface="Arial" panose="020B0604020202020204" pitchFamily="34" charset="0"/>
              <a:buChar char="•"/>
            </a:pPr>
            <a:r>
              <a:rPr lang="en-US" b="1" dirty="0" smtClean="0"/>
              <a:t>Common cause variation</a:t>
            </a:r>
            <a:r>
              <a:rPr lang="en-US" dirty="0" smtClean="0"/>
              <a:t>: Within the control limits</a:t>
            </a:r>
          </a:p>
          <a:p>
            <a:pPr marL="342900" indent="-342900">
              <a:buFont typeface="Arial" panose="020B0604020202020204" pitchFamily="34" charset="0"/>
              <a:buChar char="•"/>
            </a:pPr>
            <a:r>
              <a:rPr lang="en-US" b="1" dirty="0" smtClean="0"/>
              <a:t>Special cause variation</a:t>
            </a:r>
            <a:r>
              <a:rPr lang="en-US" dirty="0" smtClean="0"/>
              <a:t>: 1 data point above/below control limits</a:t>
            </a:r>
          </a:p>
          <a:p>
            <a:pPr marL="342900" indent="-342900">
              <a:buFont typeface="Arial" panose="020B0604020202020204" pitchFamily="34" charset="0"/>
              <a:buChar char="•"/>
            </a:pPr>
            <a:r>
              <a:rPr lang="en-US" b="1" dirty="0" smtClean="0"/>
              <a:t>Shift</a:t>
            </a:r>
            <a:r>
              <a:rPr lang="en-US" dirty="0" smtClean="0"/>
              <a:t>: 8 or more number of data points above/below centerline</a:t>
            </a:r>
          </a:p>
          <a:p>
            <a:pPr marL="342900" indent="-342900">
              <a:buFont typeface="Arial" panose="020B0604020202020204" pitchFamily="34" charset="0"/>
              <a:buChar char="•"/>
            </a:pPr>
            <a:r>
              <a:rPr lang="en-US" b="1" dirty="0" smtClean="0"/>
              <a:t>Trend: </a:t>
            </a:r>
            <a:r>
              <a:rPr lang="en-US" dirty="0" smtClean="0"/>
              <a:t>6 or more data points constantly going up, or constantly going down</a:t>
            </a:r>
            <a:endParaRPr lang="en-US" b="1" dirty="0" smtClean="0"/>
          </a:p>
          <a:p>
            <a:pPr marL="342900" indent="-342900">
              <a:buFont typeface="Arial" panose="020B0604020202020204" pitchFamily="34" charset="0"/>
              <a:buChar char="•"/>
            </a:pPr>
            <a:endParaRPr lang="en-US" b="1" dirty="0"/>
          </a:p>
        </p:txBody>
      </p:sp>
      <p:sp>
        <p:nvSpPr>
          <p:cNvPr id="5" name="Content Placeholder 4"/>
          <p:cNvSpPr>
            <a:spLocks noGrp="1"/>
          </p:cNvSpPr>
          <p:nvPr>
            <p:ph sz="quarter" idx="15"/>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2681" y="2243582"/>
            <a:ext cx="3912580" cy="1937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107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04800"/>
            <a:ext cx="8534400" cy="1754326"/>
          </a:xfrm>
          <a:prstGeom prst="rect">
            <a:avLst/>
          </a:prstGeom>
          <a:noFill/>
        </p:spPr>
        <p:txBody>
          <a:bodyPr wrap="square" rtlCol="0">
            <a:spAutoFit/>
          </a:bodyPr>
          <a:lstStyle/>
          <a:p>
            <a:r>
              <a:rPr lang="en-US" dirty="0" smtClean="0"/>
              <a:t>P            Project: PACT </a:t>
            </a:r>
            <a:r>
              <a:rPr lang="en-US" dirty="0" err="1" smtClean="0"/>
              <a:t>Vincristine</a:t>
            </a:r>
            <a:r>
              <a:rPr lang="en-US" dirty="0" smtClean="0"/>
              <a:t> Start Time</a:t>
            </a:r>
          </a:p>
          <a:p>
            <a:endParaRPr lang="en-US" dirty="0"/>
          </a:p>
          <a:p>
            <a:r>
              <a:rPr lang="en-US" dirty="0" smtClean="0"/>
              <a:t>A </a:t>
            </a:r>
            <a:r>
              <a:rPr lang="en-US" b="1" u="sng" dirty="0" smtClean="0"/>
              <a:t>Control Chart</a:t>
            </a:r>
            <a:r>
              <a:rPr lang="en-US" dirty="0" smtClean="0"/>
              <a:t> shows if there is any special cause variation in a process and if the process is in control via lower and upper control limits.</a:t>
            </a:r>
          </a:p>
          <a:p>
            <a:r>
              <a:rPr lang="en-US" dirty="0" smtClean="0"/>
              <a:t>This is an example of the use of a Control Chart to show the </a:t>
            </a:r>
            <a:r>
              <a:rPr lang="en-US" dirty="0" err="1" smtClean="0"/>
              <a:t>Vincristine</a:t>
            </a:r>
            <a:r>
              <a:rPr lang="en-US" dirty="0" smtClean="0"/>
              <a:t> start time when </a:t>
            </a:r>
            <a:r>
              <a:rPr lang="en-US" dirty="0" err="1" smtClean="0"/>
              <a:t>Emla</a:t>
            </a:r>
            <a:r>
              <a:rPr lang="en-US" dirty="0" smtClean="0"/>
              <a:t> cream is applied in PACT vs. when it is applied in the Hem/</a:t>
            </a:r>
            <a:r>
              <a:rPr lang="en-US" dirty="0" err="1" smtClean="0"/>
              <a:t>Onc</a:t>
            </a:r>
            <a:r>
              <a:rPr lang="en-US" dirty="0" smtClean="0"/>
              <a:t> MOD </a:t>
            </a:r>
            <a:endParaRPr lang="en-US" dirty="0"/>
          </a:p>
        </p:txBody>
      </p:sp>
      <p:pic>
        <p:nvPicPr>
          <p:cNvPr id="7174" name="Picture 6"/>
          <p:cNvPicPr>
            <a:picLocks noChangeAspect="1" noChangeArrowheads="1"/>
          </p:cNvPicPr>
          <p:nvPr/>
        </p:nvPicPr>
        <p:blipFill>
          <a:blip r:embed="rId2" cstate="print"/>
          <a:srcRect b="45833"/>
          <a:stretch>
            <a:fillRect/>
          </a:stretch>
        </p:blipFill>
        <p:spPr bwMode="auto">
          <a:xfrm>
            <a:off x="304800" y="2667000"/>
            <a:ext cx="8258908" cy="2982383"/>
          </a:xfrm>
          <a:prstGeom prst="rect">
            <a:avLst/>
          </a:prstGeom>
          <a:noFill/>
          <a:ln w="9525">
            <a:solidFill>
              <a:schemeClr val="tx1"/>
            </a:solidFill>
            <a:miter lim="800000"/>
            <a:headEnd/>
            <a:tailEnd/>
          </a:ln>
        </p:spPr>
      </p:pic>
      <p:sp>
        <p:nvSpPr>
          <p:cNvPr id="8" name="TextBox 7"/>
          <p:cNvSpPr txBox="1"/>
          <p:nvPr/>
        </p:nvSpPr>
        <p:spPr>
          <a:xfrm>
            <a:off x="3048000" y="4572000"/>
            <a:ext cx="1295400" cy="246221"/>
          </a:xfrm>
          <a:prstGeom prst="rect">
            <a:avLst/>
          </a:prstGeom>
          <a:noFill/>
        </p:spPr>
        <p:txBody>
          <a:bodyPr wrap="square" rtlCol="0">
            <a:spAutoFit/>
          </a:bodyPr>
          <a:lstStyle/>
          <a:p>
            <a:pPr algn="r"/>
            <a:r>
              <a:rPr lang="en-US" sz="1000" b="1" dirty="0" smtClean="0"/>
              <a:t>X = 56 minutes</a:t>
            </a:r>
            <a:endParaRPr lang="en-US" sz="1000" b="1" dirty="0"/>
          </a:p>
        </p:txBody>
      </p:sp>
      <p:sp>
        <p:nvSpPr>
          <p:cNvPr id="5" name="Slide Number Placeholder 4"/>
          <p:cNvSpPr>
            <a:spLocks noGrp="1"/>
          </p:cNvSpPr>
          <p:nvPr>
            <p:ph type="sldNum" sz="quarter" idx="11"/>
          </p:nvPr>
        </p:nvSpPr>
        <p:spPr/>
        <p:txBody>
          <a:bodyPr/>
          <a:lstStyle/>
          <a:p>
            <a:pPr>
              <a:defRPr/>
            </a:pPr>
            <a:fld id="{F3CE8804-FE58-476F-B7BC-CAE0AF4D727A}" type="slidenum">
              <a:rPr lang="en-US" smtClean="0"/>
              <a:pPr>
                <a:defRPr/>
              </a:pPr>
              <a:t>43</a:t>
            </a:fld>
            <a:endParaRPr lang="en-US"/>
          </a:p>
        </p:txBody>
      </p:sp>
      <p:sp>
        <p:nvSpPr>
          <p:cNvPr id="6" name="Chevron 5"/>
          <p:cNvSpPr/>
          <p:nvPr/>
        </p:nvSpPr>
        <p:spPr>
          <a:xfrm rot="5400000">
            <a:off x="214884" y="214884"/>
            <a:ext cx="484632" cy="484632"/>
          </a:xfrm>
          <a:prstGeom prst="chevron">
            <a:avLst/>
          </a:prstGeom>
          <a:solidFill>
            <a:srgbClr val="0070C0"/>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rgbClr val="3DAD2C"/>
              </a:solidFill>
            </a:endParaRPr>
          </a:p>
        </p:txBody>
      </p:sp>
    </p:spTree>
    <p:extLst>
      <p:ext uri="{BB962C8B-B14F-4D97-AF65-F5344CB8AC3E}">
        <p14:creationId xmlns:p14="http://schemas.microsoft.com/office/powerpoint/2010/main" val="31795507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600200"/>
            <a:ext cx="8077200" cy="3231654"/>
          </a:xfrm>
          <a:prstGeom prst="rect">
            <a:avLst/>
          </a:prstGeom>
        </p:spPr>
        <p:txBody>
          <a:bodyPr wrap="square">
            <a:spAutoFit/>
          </a:bodyPr>
          <a:lstStyle/>
          <a:p>
            <a:r>
              <a:rPr lang="en-US" dirty="0" smtClean="0"/>
              <a:t/>
            </a:r>
            <a:br>
              <a:rPr lang="en-US" dirty="0" smtClean="0"/>
            </a:br>
            <a:r>
              <a:rPr lang="en-US" dirty="0" smtClean="0"/>
              <a:t>After testing a change on a small scale, learning from each test, and refining the change through several PDSA cycles, the team may implement the change on a broader scale —for an entire pilot population or on an entire unit</a:t>
            </a:r>
          </a:p>
          <a:p>
            <a:endParaRPr lang="en-US" dirty="0" smtClean="0"/>
          </a:p>
          <a:p>
            <a:endParaRPr lang="en-US" dirty="0" smtClean="0"/>
          </a:p>
          <a:p>
            <a:r>
              <a:rPr lang="en-US" sz="3200" b="1" i="1" dirty="0" smtClean="0">
                <a:solidFill>
                  <a:schemeClr val="accent1">
                    <a:lumMod val="75000"/>
                  </a:schemeClr>
                </a:solidFill>
              </a:rPr>
              <a:t>Spreading Change</a:t>
            </a:r>
          </a:p>
          <a:p>
            <a:endParaRPr lang="en-US" sz="3200" b="1" i="1" dirty="0" smtClean="0">
              <a:solidFill>
                <a:schemeClr val="accent5">
                  <a:lumMod val="75000"/>
                </a:schemeClr>
              </a:solidFill>
            </a:endParaRPr>
          </a:p>
          <a:p>
            <a:endParaRPr lang="en-US" sz="3200" b="1" i="1" dirty="0">
              <a:solidFill>
                <a:schemeClr val="accent5">
                  <a:lumMod val="75000"/>
                </a:schemeClr>
              </a:solidFill>
            </a:endParaRPr>
          </a:p>
        </p:txBody>
      </p:sp>
      <p:sp>
        <p:nvSpPr>
          <p:cNvPr id="3" name="TextBox 2"/>
          <p:cNvSpPr txBox="1"/>
          <p:nvPr/>
        </p:nvSpPr>
        <p:spPr>
          <a:xfrm>
            <a:off x="685800" y="1143000"/>
            <a:ext cx="7010400" cy="584775"/>
          </a:xfrm>
          <a:prstGeom prst="rect">
            <a:avLst/>
          </a:prstGeom>
          <a:noFill/>
        </p:spPr>
        <p:txBody>
          <a:bodyPr wrap="square" rtlCol="0">
            <a:spAutoFit/>
          </a:bodyPr>
          <a:lstStyle/>
          <a:p>
            <a:r>
              <a:rPr lang="en-US" sz="3200" b="1" i="1" dirty="0" smtClean="0">
                <a:solidFill>
                  <a:schemeClr val="accent1">
                    <a:lumMod val="75000"/>
                  </a:schemeClr>
                </a:solidFill>
              </a:rPr>
              <a:t>Implementing Change</a:t>
            </a:r>
            <a:endParaRPr lang="en-US" sz="3200" b="1" i="1" dirty="0">
              <a:solidFill>
                <a:schemeClr val="accent1">
                  <a:lumMod val="75000"/>
                </a:schemeClr>
              </a:solidFill>
            </a:endParaRPr>
          </a:p>
        </p:txBody>
      </p:sp>
      <p:sp>
        <p:nvSpPr>
          <p:cNvPr id="4" name="Rectangle 3"/>
          <p:cNvSpPr/>
          <p:nvPr/>
        </p:nvSpPr>
        <p:spPr>
          <a:xfrm>
            <a:off x="685800" y="3932872"/>
            <a:ext cx="7620000" cy="923330"/>
          </a:xfrm>
          <a:prstGeom prst="rect">
            <a:avLst/>
          </a:prstGeom>
        </p:spPr>
        <p:txBody>
          <a:bodyPr wrap="square">
            <a:spAutoFit/>
          </a:bodyPr>
          <a:lstStyle/>
          <a:p>
            <a:r>
              <a:rPr lang="en-US" dirty="0" smtClean="0"/>
              <a:t>After successful implementation of a change or group of changes for a pilot population or an entire unit, consider spreading the changes to other parts of the organization</a:t>
            </a:r>
            <a:endParaRPr lang="en-US" dirty="0"/>
          </a:p>
        </p:txBody>
      </p:sp>
      <p:sp>
        <p:nvSpPr>
          <p:cNvPr id="7" name="Title 6"/>
          <p:cNvSpPr>
            <a:spLocks noGrp="1"/>
          </p:cNvSpPr>
          <p:nvPr>
            <p:ph type="title"/>
          </p:nvPr>
        </p:nvSpPr>
        <p:spPr/>
        <p:txBody>
          <a:bodyPr/>
          <a:lstStyle/>
          <a:p>
            <a:pPr algn="ctr"/>
            <a:r>
              <a:rPr lang="en-US" dirty="0" smtClean="0">
                <a:solidFill>
                  <a:srgbClr val="003CA5"/>
                </a:solidFill>
              </a:rPr>
              <a:t>    </a:t>
            </a:r>
            <a:r>
              <a:rPr lang="en-US" sz="3200" dirty="0" smtClean="0">
                <a:solidFill>
                  <a:srgbClr val="003CA5"/>
                </a:solidFill>
              </a:rPr>
              <a:t>Implementing and Sustaining Change</a:t>
            </a:r>
            <a:endParaRPr lang="en-US" sz="3200" dirty="0">
              <a:solidFill>
                <a:srgbClr val="003CA5"/>
              </a:solidFill>
            </a:endParaRPr>
          </a:p>
        </p:txBody>
      </p:sp>
      <p:sp>
        <p:nvSpPr>
          <p:cNvPr id="5" name="Slide Number Placeholder 4"/>
          <p:cNvSpPr>
            <a:spLocks noGrp="1"/>
          </p:cNvSpPr>
          <p:nvPr>
            <p:ph type="sldNum" sz="quarter" idx="11"/>
          </p:nvPr>
        </p:nvSpPr>
        <p:spPr/>
        <p:txBody>
          <a:bodyPr/>
          <a:lstStyle/>
          <a:p>
            <a:pPr>
              <a:defRPr/>
            </a:pPr>
            <a:fld id="{F3CE8804-FE58-476F-B7BC-CAE0AF4D727A}" type="slidenum">
              <a:rPr lang="en-US" smtClean="0"/>
              <a:pPr>
                <a:defRPr/>
              </a:pPr>
              <a:t>44</a:t>
            </a:fld>
            <a:endParaRPr lang="en-US"/>
          </a:p>
        </p:txBody>
      </p:sp>
      <p:sp>
        <p:nvSpPr>
          <p:cNvPr id="6" name="Chevron 5"/>
          <p:cNvSpPr/>
          <p:nvPr/>
        </p:nvSpPr>
        <p:spPr>
          <a:xfrm rot="5400000">
            <a:off x="214884" y="214884"/>
            <a:ext cx="484632" cy="484632"/>
          </a:xfrm>
          <a:prstGeom prst="chevron">
            <a:avLst/>
          </a:prstGeom>
          <a:solidFill>
            <a:schemeClr val="accent4">
              <a:lumMod val="75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rgbClr val="3DAD2C"/>
              </a:solidFill>
            </a:endParaRPr>
          </a:p>
        </p:txBody>
      </p:sp>
    </p:spTree>
    <p:extLst>
      <p:ext uri="{BB962C8B-B14F-4D97-AF65-F5344CB8AC3E}">
        <p14:creationId xmlns:p14="http://schemas.microsoft.com/office/powerpoint/2010/main" val="38841522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5E8BC936-0928-C346-B13E-04BD58031644}" type="slidenum">
              <a:rPr lang="en-US" smtClean="0"/>
              <a:pPr/>
              <a:t>45</a:t>
            </a:fld>
            <a:endParaRPr lang="en-US" dirty="0"/>
          </a:p>
        </p:txBody>
      </p:sp>
      <p:sp>
        <p:nvSpPr>
          <p:cNvPr id="3" name="Text Placeholder 2"/>
          <p:cNvSpPr>
            <a:spLocks noGrp="1"/>
          </p:cNvSpPr>
          <p:nvPr>
            <p:ph type="body" sz="quarter" idx="12"/>
          </p:nvPr>
        </p:nvSpPr>
        <p:spPr/>
        <p:txBody>
          <a:bodyPr/>
          <a:lstStyle/>
          <a:p>
            <a:r>
              <a:rPr lang="en-US" smtClean="0"/>
              <a:t>Thank You</a:t>
            </a:r>
            <a:endParaRPr lang="en-US" dirty="0" smtClean="0"/>
          </a:p>
        </p:txBody>
      </p:sp>
    </p:spTree>
    <p:extLst>
      <p:ext uri="{BB962C8B-B14F-4D97-AF65-F5344CB8AC3E}">
        <p14:creationId xmlns:p14="http://schemas.microsoft.com/office/powerpoint/2010/main" val="4081361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pPr algn="ctr"/>
            <a:r>
              <a:rPr lang="en-US" sz="4000" dirty="0" smtClean="0">
                <a:solidFill>
                  <a:srgbClr val="003CA5"/>
                </a:solidFill>
              </a:rPr>
              <a:t>Project Charter</a:t>
            </a:r>
            <a:endParaRPr lang="en-US" sz="4000" dirty="0">
              <a:solidFill>
                <a:srgbClr val="003CA5"/>
              </a:solidFill>
            </a:endParaRPr>
          </a:p>
        </p:txBody>
      </p:sp>
      <p:sp>
        <p:nvSpPr>
          <p:cNvPr id="101379" name="Content Placeholder 2"/>
          <p:cNvSpPr>
            <a:spLocks noGrp="1"/>
          </p:cNvSpPr>
          <p:nvPr>
            <p:ph idx="1"/>
          </p:nvPr>
        </p:nvSpPr>
        <p:spPr/>
        <p:txBody>
          <a:bodyPr/>
          <a:lstStyle/>
          <a:p>
            <a:r>
              <a:rPr lang="en-US" altLang="en-US" sz="2800" dirty="0" smtClean="0"/>
              <a:t>In project management a </a:t>
            </a:r>
            <a:r>
              <a:rPr lang="en-US" altLang="en-US" sz="2800" b="1" dirty="0" smtClean="0"/>
              <a:t>project charter </a:t>
            </a:r>
            <a:r>
              <a:rPr lang="en-US" altLang="en-US" sz="2800" dirty="0" smtClean="0"/>
              <a:t>is a statement of the </a:t>
            </a:r>
            <a:r>
              <a:rPr lang="en-US" altLang="en-US" sz="2800" b="1" dirty="0" smtClean="0">
                <a:solidFill>
                  <a:srgbClr val="FF0000"/>
                </a:solidFill>
              </a:rPr>
              <a:t>scope</a:t>
            </a:r>
            <a:r>
              <a:rPr lang="en-US" altLang="en-US" sz="2800" dirty="0" smtClean="0"/>
              <a:t>, objectives, and participants in a project.</a:t>
            </a:r>
          </a:p>
          <a:p>
            <a:pPr>
              <a:buFont typeface="Arial" pitchFamily="34" charset="0"/>
              <a:buChar char="•"/>
            </a:pPr>
            <a:r>
              <a:rPr lang="en-US" altLang="en-US" sz="2800" dirty="0" smtClean="0"/>
              <a:t> Clarifies who the customer and key stakeholders are</a:t>
            </a:r>
          </a:p>
          <a:p>
            <a:pPr>
              <a:buFont typeface="Arial" pitchFamily="34" charset="0"/>
              <a:buChar char="•"/>
            </a:pPr>
            <a:r>
              <a:rPr lang="en-US" altLang="en-US" sz="2800" dirty="0" smtClean="0"/>
              <a:t>Ensures that the customers needs/wants are well defined and understood</a:t>
            </a:r>
          </a:p>
          <a:p>
            <a:pPr>
              <a:buFont typeface="Arial" pitchFamily="34" charset="0"/>
              <a:buChar char="•"/>
            </a:pPr>
            <a:r>
              <a:rPr lang="en-US" altLang="en-US" sz="2800" dirty="0" smtClean="0"/>
              <a:t>Highlights what is trying to be accomplished…goals, milestones, etc.</a:t>
            </a:r>
          </a:p>
          <a:p>
            <a:pPr>
              <a:buFont typeface="Arial" pitchFamily="34" charset="0"/>
              <a:buChar char="•"/>
            </a:pPr>
            <a:r>
              <a:rPr lang="en-US" altLang="en-US" sz="2800" dirty="0" smtClean="0"/>
              <a:t>Assures leadership is clear about expectations</a:t>
            </a:r>
          </a:p>
          <a:p>
            <a:pPr>
              <a:buFont typeface="Arial" pitchFamily="34" charset="0"/>
              <a:buChar char="•"/>
            </a:pPr>
            <a:r>
              <a:rPr lang="en-US" altLang="en-US" sz="2800" dirty="0" smtClean="0"/>
              <a:t>Team members and clarification of roles</a:t>
            </a:r>
          </a:p>
          <a:p>
            <a:endParaRPr lang="en-US" altLang="en-US" sz="2800" dirty="0" smtClean="0"/>
          </a:p>
        </p:txBody>
      </p:sp>
      <p:sp>
        <p:nvSpPr>
          <p:cNvPr id="101380" name="Slide Number Placeholder 3"/>
          <p:cNvSpPr>
            <a:spLocks noGrp="1"/>
          </p:cNvSpPr>
          <p:nvPr>
            <p:ph type="sldNum" sz="quarter" idx="1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AEEF1B5B-6A25-4471-A77E-D299A05CF49C}" type="slidenum">
              <a:rPr lang="en-US" altLang="en-US" sz="1200" smtClean="0">
                <a:solidFill>
                  <a:srgbClr val="898989"/>
                </a:solidFill>
              </a:rPr>
              <a:pPr eaLnBrk="1" hangingPunct="1"/>
              <a:t>5</a:t>
            </a:fld>
            <a:endParaRPr lang="en-US" altLang="en-US" sz="1200" smtClean="0">
              <a:solidFill>
                <a:srgbClr val="898989"/>
              </a:solidFill>
            </a:endParaRPr>
          </a:p>
        </p:txBody>
      </p:sp>
      <p:sp>
        <p:nvSpPr>
          <p:cNvPr id="5" name="Chevron 4"/>
          <p:cNvSpPr/>
          <p:nvPr/>
        </p:nvSpPr>
        <p:spPr>
          <a:xfrm rot="5400000">
            <a:off x="214884" y="214884"/>
            <a:ext cx="484632" cy="484632"/>
          </a:xfrm>
          <a:prstGeom prst="chevr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rgbClr val="3DAD2C"/>
              </a:solidFill>
            </a:endParaRPr>
          </a:p>
        </p:txBody>
      </p:sp>
    </p:spTree>
    <p:extLst>
      <p:ext uri="{BB962C8B-B14F-4D97-AF65-F5344CB8AC3E}">
        <p14:creationId xmlns:p14="http://schemas.microsoft.com/office/powerpoint/2010/main" val="1876397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altLang="en-US" sz="3600" dirty="0" smtClean="0">
                <a:solidFill>
                  <a:schemeClr val="accent1">
                    <a:lumMod val="75000"/>
                  </a:schemeClr>
                </a:solidFill>
                <a:latin typeface="Calibri" pitchFamily="34" charset="0"/>
                <a:cs typeface="Calibri" pitchFamily="34" charset="0"/>
              </a:rPr>
              <a:t>Developing a Team Charter</a:t>
            </a:r>
            <a:r>
              <a:rPr lang="en-US" altLang="en-US" sz="2800" dirty="0" smtClean="0">
                <a:solidFill>
                  <a:schemeClr val="accent1">
                    <a:lumMod val="75000"/>
                  </a:schemeClr>
                </a:solidFill>
                <a:latin typeface="Calibri" pitchFamily="34" charset="0"/>
                <a:cs typeface="Calibri" pitchFamily="34" charset="0"/>
              </a:rPr>
              <a:t/>
            </a:r>
            <a:br>
              <a:rPr lang="en-US" altLang="en-US" sz="2800" dirty="0" smtClean="0">
                <a:solidFill>
                  <a:schemeClr val="accent1">
                    <a:lumMod val="75000"/>
                  </a:schemeClr>
                </a:solidFill>
                <a:latin typeface="Calibri" pitchFamily="34" charset="0"/>
                <a:cs typeface="Calibri" pitchFamily="34" charset="0"/>
              </a:rPr>
            </a:br>
            <a:endParaRPr lang="en-US" dirty="0"/>
          </a:p>
        </p:txBody>
      </p:sp>
      <p:sp>
        <p:nvSpPr>
          <p:cNvPr id="10" name="Content Placeholder 9"/>
          <p:cNvSpPr>
            <a:spLocks noGrp="1"/>
          </p:cNvSpPr>
          <p:nvPr>
            <p:ph idx="1"/>
          </p:nvPr>
        </p:nvSpPr>
        <p:spPr/>
        <p:txBody>
          <a:bodyPr/>
          <a:lstStyle/>
          <a:p>
            <a:pPr>
              <a:buFont typeface="Arial" pitchFamily="34" charset="0"/>
              <a:buChar char="•"/>
            </a:pPr>
            <a:r>
              <a:rPr lang="en-US" sz="2400" dirty="0" smtClean="0"/>
              <a:t>The charter keeps the team aligned with the organization’s priorities</a:t>
            </a:r>
          </a:p>
          <a:p>
            <a:pPr>
              <a:buFont typeface="Arial" pitchFamily="34" charset="0"/>
              <a:buChar char="•"/>
            </a:pPr>
            <a:r>
              <a:rPr lang="en-US" sz="2400" dirty="0" smtClean="0"/>
              <a:t>A document describing the improvement project- including problem definition, business case, project aim, project scope, team membership and project plan.  </a:t>
            </a:r>
          </a:p>
          <a:p>
            <a:pPr>
              <a:buFont typeface="Arial" pitchFamily="34" charset="0"/>
              <a:buChar char="•"/>
            </a:pPr>
            <a:r>
              <a:rPr lang="en-US" sz="2400" dirty="0" smtClean="0"/>
              <a:t>A  signed document between the team and project sponsor detailing the specifics of the team and project. </a:t>
            </a:r>
            <a:endParaRPr lang="en-US" sz="2400" dirty="0"/>
          </a:p>
        </p:txBody>
      </p:sp>
      <p:sp>
        <p:nvSpPr>
          <p:cNvPr id="6" name="Slide Number Placeholder 5"/>
          <p:cNvSpPr>
            <a:spLocks noGrp="1"/>
          </p:cNvSpPr>
          <p:nvPr>
            <p:ph type="sldNum" sz="quarter" idx="11"/>
          </p:nvPr>
        </p:nvSpPr>
        <p:spPr/>
        <p:txBody>
          <a:bodyPr/>
          <a:lstStyle/>
          <a:p>
            <a:fld id="{5E8BC936-0928-C346-B13E-04BD58031644}" type="slidenum">
              <a:rPr lang="en-US" smtClean="0"/>
              <a:pPr/>
              <a:t>6</a:t>
            </a:fld>
            <a:endParaRPr lang="en-US" dirty="0"/>
          </a:p>
        </p:txBody>
      </p:sp>
      <p:sp>
        <p:nvSpPr>
          <p:cNvPr id="7" name="Chevron 6"/>
          <p:cNvSpPr/>
          <p:nvPr/>
        </p:nvSpPr>
        <p:spPr>
          <a:xfrm rot="5400000">
            <a:off x="214884" y="214884"/>
            <a:ext cx="484632" cy="484632"/>
          </a:xfrm>
          <a:prstGeom prst="chevr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rgbClr val="3DAD2C"/>
              </a:solidFill>
            </a:endParaRPr>
          </a:p>
        </p:txBody>
      </p:sp>
    </p:spTree>
    <p:extLst>
      <p:ext uri="{BB962C8B-B14F-4D97-AF65-F5344CB8AC3E}">
        <p14:creationId xmlns:p14="http://schemas.microsoft.com/office/powerpoint/2010/main" val="694968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1"/>
          </p:nvPr>
        </p:nvSpPr>
        <p:spPr/>
        <p:txBody>
          <a:bodyPr/>
          <a:lstStyle/>
          <a:p>
            <a:fld id="{5E8BC936-0928-C346-B13E-04BD58031644}" type="slidenum">
              <a:rPr lang="en-US" smtClean="0"/>
              <a:pPr/>
              <a:t>7</a:t>
            </a:fld>
            <a:endParaRPr lang="en-US" dirty="0"/>
          </a:p>
        </p:txBody>
      </p:sp>
      <p:pic>
        <p:nvPicPr>
          <p:cNvPr id="2050" name="Picture 2"/>
          <p:cNvPicPr>
            <a:picLocks noChangeAspect="1" noChangeArrowheads="1"/>
          </p:cNvPicPr>
          <p:nvPr/>
        </p:nvPicPr>
        <p:blipFill>
          <a:blip r:embed="rId2"/>
          <a:srcRect/>
          <a:stretch>
            <a:fillRect/>
          </a:stretch>
        </p:blipFill>
        <p:spPr bwMode="auto">
          <a:xfrm>
            <a:off x="190006" y="296882"/>
            <a:ext cx="8740238" cy="6077405"/>
          </a:xfrm>
          <a:prstGeom prst="rect">
            <a:avLst/>
          </a:prstGeom>
          <a:noFill/>
          <a:ln w="9525">
            <a:noFill/>
            <a:miter lim="800000"/>
            <a:headEnd/>
            <a:tailEnd/>
          </a:ln>
        </p:spPr>
      </p:pic>
      <p:sp>
        <p:nvSpPr>
          <p:cNvPr id="5" name="Chevron 4"/>
          <p:cNvSpPr/>
          <p:nvPr/>
        </p:nvSpPr>
        <p:spPr>
          <a:xfrm rot="5400000">
            <a:off x="214884" y="214884"/>
            <a:ext cx="484632" cy="484632"/>
          </a:xfrm>
          <a:prstGeom prst="chevr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rgbClr val="3DAD2C"/>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400"/>
            <a:ext cx="7924800" cy="5601533"/>
          </a:xfrm>
          <a:prstGeom prst="rect">
            <a:avLst/>
          </a:prstGeom>
          <a:noFill/>
        </p:spPr>
        <p:txBody>
          <a:bodyPr wrap="square" rtlCol="0">
            <a:spAutoFit/>
          </a:bodyPr>
          <a:lstStyle/>
          <a:p>
            <a:pPr algn="ctr"/>
            <a:r>
              <a:rPr lang="en-US" sz="3600" b="1" dirty="0" smtClean="0">
                <a:solidFill>
                  <a:schemeClr val="accent1">
                    <a:lumMod val="75000"/>
                  </a:schemeClr>
                </a:solidFill>
              </a:rPr>
              <a:t>Criteria for a Successful Project</a:t>
            </a:r>
          </a:p>
          <a:p>
            <a:pPr>
              <a:buFont typeface="Arial" pitchFamily="34" charset="0"/>
              <a:buChar char="•"/>
            </a:pPr>
            <a:endParaRPr lang="en-US" b="1" dirty="0" smtClean="0"/>
          </a:p>
          <a:p>
            <a:pPr>
              <a:buFont typeface="Arial" pitchFamily="34" charset="0"/>
              <a:buChar char="•"/>
            </a:pPr>
            <a:r>
              <a:rPr lang="en-US" b="1" dirty="0" smtClean="0"/>
              <a:t> </a:t>
            </a:r>
            <a:r>
              <a:rPr lang="en-US" sz="2000" dirty="0" smtClean="0"/>
              <a:t>Have clear objectives. What is the problem or issue you want to improve?  Be specific. Avoid “fuzziness”. Know the extent or impact of the problem or issue.  </a:t>
            </a:r>
          </a:p>
          <a:p>
            <a:endParaRPr lang="en-US" sz="2000" dirty="0" smtClean="0"/>
          </a:p>
          <a:p>
            <a:pPr>
              <a:buFont typeface="Arial" pitchFamily="34" charset="0"/>
              <a:buChar char="•"/>
            </a:pPr>
            <a:r>
              <a:rPr lang="en-US" sz="2000" dirty="0" smtClean="0"/>
              <a:t> Narrow your focus. Avoid too broad a scope. Choose something that can be measured via percent, rate, number, etc.  </a:t>
            </a:r>
          </a:p>
          <a:p>
            <a:endParaRPr lang="en-US" sz="2000" dirty="0" smtClean="0"/>
          </a:p>
          <a:p>
            <a:pPr>
              <a:buFont typeface="Arial" pitchFamily="34" charset="0"/>
              <a:buChar char="•"/>
            </a:pPr>
            <a:r>
              <a:rPr lang="en-US" sz="2000" dirty="0" smtClean="0"/>
              <a:t> It’s not a project if you already know the solution</a:t>
            </a:r>
          </a:p>
          <a:p>
            <a:endParaRPr lang="en-US" sz="2000" dirty="0" smtClean="0"/>
          </a:p>
          <a:p>
            <a:pPr>
              <a:buFont typeface="Arial" pitchFamily="34" charset="0"/>
              <a:buChar char="•"/>
            </a:pPr>
            <a:r>
              <a:rPr lang="en-US" sz="2000" dirty="0" smtClean="0"/>
              <a:t> Keep it simple. Avoid too many objectives</a:t>
            </a:r>
          </a:p>
          <a:p>
            <a:endParaRPr lang="en-US" sz="2000" dirty="0" smtClean="0"/>
          </a:p>
          <a:p>
            <a:pPr>
              <a:buFont typeface="Arial" pitchFamily="34" charset="0"/>
              <a:buChar char="•"/>
            </a:pPr>
            <a:r>
              <a:rPr lang="en-US" sz="2000" dirty="0" smtClean="0"/>
              <a:t> What will success look like? Make sure you have the ability to determine if success has been achieved</a:t>
            </a:r>
          </a:p>
          <a:p>
            <a:endParaRPr lang="en-US" sz="2000" dirty="0" smtClean="0"/>
          </a:p>
          <a:p>
            <a:pPr>
              <a:buFont typeface="Arial" pitchFamily="34" charset="0"/>
              <a:buChar char="•"/>
            </a:pPr>
            <a:r>
              <a:rPr lang="en-US" sz="2000" dirty="0" smtClean="0"/>
              <a:t> Speaking of success, are there metrics associated with process?</a:t>
            </a:r>
            <a:endParaRPr lang="en-US" sz="2000" dirty="0"/>
          </a:p>
        </p:txBody>
      </p:sp>
      <p:sp>
        <p:nvSpPr>
          <p:cNvPr id="3" name="Slide Number Placeholder 2"/>
          <p:cNvSpPr>
            <a:spLocks noGrp="1"/>
          </p:cNvSpPr>
          <p:nvPr>
            <p:ph type="sldNum" sz="quarter" idx="11"/>
          </p:nvPr>
        </p:nvSpPr>
        <p:spPr/>
        <p:txBody>
          <a:bodyPr/>
          <a:lstStyle/>
          <a:p>
            <a:pPr>
              <a:defRPr/>
            </a:pPr>
            <a:fld id="{F3CE8804-FE58-476F-B7BC-CAE0AF4D727A}" type="slidenum">
              <a:rPr lang="en-US" smtClean="0"/>
              <a:pPr>
                <a:defRPr/>
              </a:pPr>
              <a:t>8</a:t>
            </a:fld>
            <a:endParaRPr lang="en-US"/>
          </a:p>
        </p:txBody>
      </p:sp>
      <p:sp>
        <p:nvSpPr>
          <p:cNvPr id="4" name="Chevron 3"/>
          <p:cNvSpPr/>
          <p:nvPr/>
        </p:nvSpPr>
        <p:spPr>
          <a:xfrm rot="5400000">
            <a:off x="214884" y="214884"/>
            <a:ext cx="484632" cy="484632"/>
          </a:xfrm>
          <a:prstGeom prst="chevr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rgbClr val="3DAD2C"/>
              </a:solidFill>
            </a:endParaRPr>
          </a:p>
        </p:txBody>
      </p:sp>
    </p:spTree>
    <p:extLst>
      <p:ext uri="{BB962C8B-B14F-4D97-AF65-F5344CB8AC3E}">
        <p14:creationId xmlns:p14="http://schemas.microsoft.com/office/powerpoint/2010/main" val="1789823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You cannot boil the ocean or solve world peace, at least right now</a:t>
            </a:r>
            <a:endParaRPr lang="en-US" dirty="0"/>
          </a:p>
        </p:txBody>
      </p:sp>
      <p:sp>
        <p:nvSpPr>
          <p:cNvPr id="5" name="Content Placeholder 4"/>
          <p:cNvSpPr>
            <a:spLocks noGrp="1"/>
          </p:cNvSpPr>
          <p:nvPr>
            <p:ph idx="1"/>
          </p:nvPr>
        </p:nvSpPr>
        <p:spPr>
          <a:xfrm>
            <a:off x="457200" y="1371599"/>
            <a:ext cx="4099302" cy="4572000"/>
          </a:xfrm>
        </p:spPr>
        <p:txBody>
          <a:bodyPr/>
          <a:lstStyle/>
          <a:p>
            <a:pPr marL="285750" indent="-285750">
              <a:buFont typeface="Arial" panose="020B0604020202020204" pitchFamily="34" charset="0"/>
              <a:buChar char="•"/>
            </a:pPr>
            <a:r>
              <a:rPr lang="en-US" dirty="0" smtClean="0"/>
              <a:t>Example:</a:t>
            </a:r>
          </a:p>
          <a:p>
            <a:pPr marL="457200" lvl="1" indent="-285750">
              <a:buFont typeface="Arial" panose="020B0604020202020204" pitchFamily="34" charset="0"/>
              <a:buChar char="•"/>
            </a:pPr>
            <a:r>
              <a:rPr lang="en-US" dirty="0" smtClean="0"/>
              <a:t>Decrease the use of ceftriaxone in patients with community acquired pneumonia at CCMC by 30% by 6/1/2017 </a:t>
            </a:r>
            <a:r>
              <a:rPr lang="en-US" b="1" dirty="0" smtClean="0"/>
              <a:t>vs.</a:t>
            </a:r>
          </a:p>
          <a:p>
            <a:pPr marL="457200" lvl="1" indent="-285750">
              <a:buFont typeface="Arial" panose="020B0604020202020204" pitchFamily="34" charset="0"/>
              <a:buChar char="•"/>
            </a:pPr>
            <a:r>
              <a:rPr lang="en-US" dirty="0" smtClean="0"/>
              <a:t>Increase ampicillin use in patients with community acquired pneumonia in the inpatient unit cared for by the hospitalists at CCMC by 30% by 6/1/2017</a:t>
            </a:r>
          </a:p>
          <a:p>
            <a:pPr marL="457200" lvl="1" indent="-285750">
              <a:buFont typeface="Arial" panose="020B0604020202020204" pitchFamily="34" charset="0"/>
              <a:buChar char="•"/>
            </a:pPr>
            <a:endParaRPr lang="en-US" dirty="0"/>
          </a:p>
          <a:p>
            <a:pPr marL="457200" lvl="1" indent="-285750">
              <a:buFont typeface="Arial" panose="020B0604020202020204" pitchFamily="34" charset="0"/>
              <a:buChar char="•"/>
            </a:pPr>
            <a:endParaRPr lang="en-US" dirty="0" smtClean="0"/>
          </a:p>
          <a:p>
            <a:pPr marL="457200" lvl="1" indent="-285750">
              <a:buFont typeface="Arial" panose="020B0604020202020204" pitchFamily="34" charset="0"/>
              <a:buChar char="•"/>
            </a:pPr>
            <a:endParaRPr lang="en-US" dirty="0"/>
          </a:p>
        </p:txBody>
      </p:sp>
      <p:sp>
        <p:nvSpPr>
          <p:cNvPr id="2" name="Slide Number Placeholder 1"/>
          <p:cNvSpPr>
            <a:spLocks noGrp="1"/>
          </p:cNvSpPr>
          <p:nvPr>
            <p:ph type="sldNum" sz="quarter" idx="11"/>
          </p:nvPr>
        </p:nvSpPr>
        <p:spPr/>
        <p:txBody>
          <a:bodyPr/>
          <a:lstStyle/>
          <a:p>
            <a:fld id="{F3CE8804-FE58-476F-B7BC-CAE0AF4D727A}" type="slidenum">
              <a:rPr lang="en-US" smtClean="0"/>
              <a:pPr/>
              <a:t>9</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502" y="1549831"/>
            <a:ext cx="4604932" cy="4604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4"/>
          <p:cNvSpPr txBox="1">
            <a:spLocks/>
          </p:cNvSpPr>
          <p:nvPr/>
        </p:nvSpPr>
        <p:spPr>
          <a:xfrm>
            <a:off x="4708902" y="1345772"/>
            <a:ext cx="4099302" cy="4572000"/>
          </a:xfrm>
          <a:prstGeom prst="rect">
            <a:avLst/>
          </a:prstGeom>
        </p:spPr>
        <p:txBody>
          <a:bodyPr vert="horz" lIns="0" tIns="0" rIns="0" bIns="0" rtlCol="0">
            <a:noAutofit/>
          </a:bodyPr>
          <a:lstStyle>
            <a:lvl1pPr marL="0" indent="0" algn="l" defTabSz="457200" rtl="0" eaLnBrk="1" latinLnBrk="0" hangingPunct="1">
              <a:spcBef>
                <a:spcPts val="0"/>
              </a:spcBef>
              <a:spcAft>
                <a:spcPts val="300"/>
              </a:spcAft>
              <a:buFontTx/>
              <a:buNone/>
              <a:defRPr sz="1800" b="0" kern="1200">
                <a:solidFill>
                  <a:schemeClr val="tx1"/>
                </a:solidFill>
                <a:latin typeface="Calibri"/>
                <a:ea typeface="+mn-ea"/>
                <a:cs typeface="Calibri"/>
              </a:defRPr>
            </a:lvl1pPr>
            <a:lvl2pPr marL="171450" indent="-171450" algn="l" defTabSz="0" rtl="0" eaLnBrk="1" latinLnBrk="0" hangingPunct="1">
              <a:spcBef>
                <a:spcPts val="0"/>
              </a:spcBef>
              <a:spcAft>
                <a:spcPts val="300"/>
              </a:spcAft>
              <a:buFont typeface="Calibri" panose="020F0502020204030204" pitchFamily="34" charset="0"/>
              <a:buChar char="•"/>
              <a:defRPr sz="1800" b="0" i="0" kern="1200">
                <a:solidFill>
                  <a:schemeClr val="tx1"/>
                </a:solidFill>
                <a:latin typeface="Calibri"/>
                <a:ea typeface="+mn-ea"/>
                <a:cs typeface="Calibri"/>
              </a:defRPr>
            </a:lvl2pPr>
            <a:lvl3pPr marL="347472" indent="-164592" algn="l" defTabSz="401638" rtl="0" eaLnBrk="1" latinLnBrk="0" hangingPunct="1">
              <a:spcBef>
                <a:spcPts val="0"/>
              </a:spcBef>
              <a:spcAft>
                <a:spcPts val="300"/>
              </a:spcAft>
              <a:buFont typeface="Calibri" panose="020F0502020204030204" pitchFamily="34" charset="0"/>
              <a:buChar char="-"/>
              <a:defRPr sz="1800" b="0" i="0" kern="1200">
                <a:solidFill>
                  <a:schemeClr val="tx1"/>
                </a:solidFill>
                <a:latin typeface="Calibri"/>
                <a:ea typeface="+mn-ea"/>
                <a:cs typeface="Calibri"/>
              </a:defRPr>
            </a:lvl3pPr>
            <a:lvl4pPr marL="502920" indent="-146304" algn="l" defTabSz="228600" rtl="0" eaLnBrk="1" latinLnBrk="0" hangingPunct="1">
              <a:spcBef>
                <a:spcPts val="0"/>
              </a:spcBef>
              <a:spcAft>
                <a:spcPts val="300"/>
              </a:spcAft>
              <a:buFont typeface="Calibri" panose="020F0502020204030204" pitchFamily="34" charset="0"/>
              <a:buChar char="•"/>
              <a:defRPr sz="1400" b="0" i="0" kern="1200">
                <a:solidFill>
                  <a:schemeClr val="tx1"/>
                </a:solidFill>
                <a:latin typeface="Calibri"/>
                <a:ea typeface="+mn-ea"/>
                <a:cs typeface="Calibri"/>
              </a:defRPr>
            </a:lvl4pPr>
            <a:lvl5pPr marL="667512" indent="-146304" algn="l" defTabSz="457200" rtl="0" eaLnBrk="1" latinLnBrk="0" hangingPunct="1">
              <a:spcBef>
                <a:spcPts val="0"/>
              </a:spcBef>
              <a:spcAft>
                <a:spcPts val="300"/>
              </a:spcAft>
              <a:buFont typeface="Calibri" panose="020F0502020204030204" pitchFamily="34" charset="0"/>
              <a:buChar char="-"/>
              <a:defRPr lang="en-US" sz="1400" b="0" i="0" kern="1200">
                <a:solidFill>
                  <a:schemeClr val="tx1"/>
                </a:solidFill>
                <a:latin typeface="Calibri"/>
                <a:ea typeface="+mn-ea"/>
                <a:cs typeface="Calibri"/>
              </a:defRPr>
            </a:lvl5pPr>
            <a:lvl6pPr marL="822960"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6pPr>
            <a:lvl7pPr marL="978408"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7pPr>
            <a:lvl8pPr marL="1133856" indent="-146304" algn="l" defTabSz="457200" rtl="0" eaLnBrk="1" latinLnBrk="0" hangingPunct="1">
              <a:spcBef>
                <a:spcPts val="0"/>
              </a:spcBef>
              <a:spcAft>
                <a:spcPts val="300"/>
              </a:spcAft>
              <a:buFont typeface="Arial"/>
              <a:buChar char="•"/>
              <a:defRPr sz="1400" kern="1200">
                <a:solidFill>
                  <a:schemeClr val="tx1"/>
                </a:solidFill>
                <a:latin typeface="+mn-lt"/>
                <a:ea typeface="+mn-ea"/>
                <a:cs typeface="+mn-cs"/>
              </a:defRPr>
            </a:lvl8pPr>
            <a:lvl9pPr marL="1289304"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9pPr>
          </a:lstStyle>
          <a:p>
            <a:pPr marL="285750" indent="-285750">
              <a:buFont typeface="Arial" panose="020B0604020202020204" pitchFamily="34" charset="0"/>
              <a:buChar char="•"/>
            </a:pPr>
            <a:r>
              <a:rPr lang="en-US" dirty="0" smtClean="0"/>
              <a:t>Limit the scope of your project to one area or one set of patients, think small!</a:t>
            </a:r>
          </a:p>
          <a:p>
            <a:pPr marL="285750" indent="-285750">
              <a:buFont typeface="Arial" panose="020B0604020202020204" pitchFamily="34" charset="0"/>
              <a:buChar char="•"/>
            </a:pPr>
            <a:r>
              <a:rPr lang="en-US" dirty="0" smtClean="0"/>
              <a:t>Avoid the temptation to implement a pilot</a:t>
            </a:r>
          </a:p>
          <a:p>
            <a:pPr lvl="1" indent="0">
              <a:buNone/>
            </a:pPr>
            <a:endParaRPr lang="en-US" dirty="0" smtClean="0"/>
          </a:p>
          <a:p>
            <a:pPr marL="457200" lvl="1" indent="-285750">
              <a:buFont typeface="Arial" panose="020B0604020202020204" pitchFamily="34" charset="0"/>
              <a:buChar char="•"/>
            </a:pPr>
            <a:endParaRPr lang="en-US" dirty="0" smtClean="0"/>
          </a:p>
          <a:p>
            <a:pPr marL="45720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418284731"/>
      </p:ext>
    </p:extLst>
  </p:cSld>
  <p:clrMapOvr>
    <a:masterClrMapping/>
  </p:clrMapOvr>
</p:sld>
</file>

<file path=ppt/theme/theme1.xml><?xml version="1.0" encoding="utf-8"?>
<a:theme xmlns:a="http://schemas.openxmlformats.org/drawingml/2006/main" name="nwh_ccmc_ppt_blue_160219">
  <a:themeElements>
    <a:clrScheme name="nwh">
      <a:dk1>
        <a:srgbClr val="53565A"/>
      </a:dk1>
      <a:lt1>
        <a:srgbClr val="FFFFFF"/>
      </a:lt1>
      <a:dk2>
        <a:srgbClr val="009ADF"/>
      </a:dk2>
      <a:lt2>
        <a:srgbClr val="FFFFFF"/>
      </a:lt2>
      <a:accent1>
        <a:srgbClr val="003CA5"/>
      </a:accent1>
      <a:accent2>
        <a:srgbClr val="6DC3DF"/>
      </a:accent2>
      <a:accent3>
        <a:srgbClr val="3DAD2C"/>
      </a:accent3>
      <a:accent4>
        <a:srgbClr val="9E29B5"/>
      </a:accent4>
      <a:accent5>
        <a:srgbClr val="9494D1"/>
      </a:accent5>
      <a:accent6>
        <a:srgbClr val="FF681E"/>
      </a:accent6>
      <a:hlink>
        <a:srgbClr val="003CA5"/>
      </a:hlink>
      <a:folHlink>
        <a:srgbClr val="E33D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nwh_ccmc_ppt_blue_160219</Template>
  <TotalTime>1574</TotalTime>
  <Words>2325</Words>
  <Application>Microsoft Office PowerPoint</Application>
  <PresentationFormat>On-screen Show (4:3)</PresentationFormat>
  <Paragraphs>383</Paragraphs>
  <Slides>45</Slides>
  <Notes>4</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nwh_ccmc_ppt_blue_160219</vt:lpstr>
      <vt:lpstr>How to Develop a Successful QI Project  Anu Subramony, MD, MBA Chief Quality Officer, CCMC VP Quality and Safety, Pediatric Service Line</vt:lpstr>
      <vt:lpstr>How is QI different from research?</vt:lpstr>
      <vt:lpstr>The Elements of a Quality Improvement Project</vt:lpstr>
      <vt:lpstr>PowerPoint Presentation</vt:lpstr>
      <vt:lpstr>Project Charter</vt:lpstr>
      <vt:lpstr>Developing a Team Charter </vt:lpstr>
      <vt:lpstr>PowerPoint Presentation</vt:lpstr>
      <vt:lpstr>PowerPoint Presentation</vt:lpstr>
      <vt:lpstr>You cannot boil the ocean or solve world peace, at least right now</vt:lpstr>
      <vt:lpstr>PowerPoint Presentation</vt:lpstr>
      <vt:lpstr>PowerPoint Presentation</vt:lpstr>
      <vt:lpstr>PowerPoint Presentation</vt:lpstr>
      <vt:lpstr>Elements of a Good Aim Statement</vt:lpstr>
      <vt:lpstr>Aim Statement (what will success look like?)</vt:lpstr>
      <vt:lpstr>What is an Example of a Well-written Aim Statement?</vt:lpstr>
      <vt:lpstr>PowerPoint Presentation</vt:lpstr>
      <vt:lpstr>PowerPoint Presentation</vt:lpstr>
      <vt:lpstr>Key Driver Diagram</vt:lpstr>
      <vt:lpstr> A Key Driver Diagram</vt:lpstr>
      <vt:lpstr>Tools to Develop your Key Driver Diagram</vt:lpstr>
      <vt:lpstr>My little chefs…</vt:lpstr>
      <vt:lpstr>PowerPoint Presentation</vt:lpstr>
      <vt:lpstr>PowerPoint Presentation</vt:lpstr>
      <vt:lpstr>PowerPoint Presentation</vt:lpstr>
      <vt:lpstr>How to get from a KDD to PDSA cycles</vt:lpstr>
      <vt:lpstr>PDSA Cycles</vt:lpstr>
      <vt:lpstr>PDSA Comparison: PDSA vs. Pilot</vt:lpstr>
      <vt:lpstr>PIVIE Reduction HAC Key Driver Diagram</vt:lpstr>
      <vt:lpstr>PLAN</vt:lpstr>
      <vt:lpstr>DO</vt:lpstr>
      <vt:lpstr>STUDY</vt:lpstr>
      <vt:lpstr>ACT</vt:lpstr>
      <vt:lpstr>PowerPoint Presentation</vt:lpstr>
      <vt:lpstr>Common PDSA pitfalls</vt:lpstr>
      <vt:lpstr>Start Small….</vt:lpstr>
      <vt:lpstr>But Scale Up Fast….</vt:lpstr>
      <vt:lpstr>Family of Measures</vt:lpstr>
      <vt:lpstr>Run Charts and Control Charts</vt:lpstr>
      <vt:lpstr>Run Chart - PIVIE</vt:lpstr>
      <vt:lpstr>PowerPoint Presentation</vt:lpstr>
      <vt:lpstr>PowerPoint Presentation</vt:lpstr>
      <vt:lpstr>Control Chart Analysis - BASICS</vt:lpstr>
      <vt:lpstr>PowerPoint Presentation</vt:lpstr>
      <vt:lpstr>    Implementing and Sustaining Change</vt:lpstr>
      <vt:lpstr>PowerPoint Presentation</vt:lpstr>
    </vt:vector>
  </TitlesOfParts>
  <Company>NSLIJHS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Case, 30pt Calibri Bold, NWH Gray Sentence Case, 30pt Calibri, NWH Gray</dc:title>
  <dc:creator>mbrand</dc:creator>
  <cp:lastModifiedBy>Anu Subramony</cp:lastModifiedBy>
  <cp:revision>167</cp:revision>
  <cp:lastPrinted>2017-02-15T17:51:24Z</cp:lastPrinted>
  <dcterms:created xsi:type="dcterms:W3CDTF">2016-04-04T15:06:23Z</dcterms:created>
  <dcterms:modified xsi:type="dcterms:W3CDTF">2017-02-15T19:32:19Z</dcterms:modified>
</cp:coreProperties>
</file>